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528" r:id="rId4"/>
    <p:sldId id="536" r:id="rId5"/>
    <p:sldId id="598" r:id="rId6"/>
    <p:sldId id="603" r:id="rId7"/>
    <p:sldId id="599" r:id="rId8"/>
    <p:sldId id="606" r:id="rId9"/>
    <p:sldId id="600" r:id="rId10"/>
    <p:sldId id="602" r:id="rId11"/>
    <p:sldId id="604" r:id="rId12"/>
    <p:sldId id="607" r:id="rId13"/>
    <p:sldId id="605" r:id="rId14"/>
    <p:sldId id="5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4"/>
    </p:cViewPr>
  </p:sorterViewPr>
  <p:notesViewPr>
    <p:cSldViewPr snapToGrid="0">
      <p:cViewPr varScale="1">
        <p:scale>
          <a:sx n="63" d="100"/>
          <a:sy n="63" d="100"/>
        </p:scale>
        <p:origin x="27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ustavo\Desktop\Cuarentena\gustavo\ENSAYOS%20UBD%202021%202022\Planilla%20resultados%20ensayos%20REDUBADEMAIZ%2021-22%20N%20de%20Bs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78083330036007"/>
          <c:y val="7.7142857142857138E-2"/>
          <c:w val="0.7710383940700879"/>
          <c:h val="0.87714285714285711"/>
        </c:manualLayout>
      </c:layout>
      <c:scatterChart>
        <c:scatterStyle val="smoothMarker"/>
        <c:varyColors val="0"/>
        <c:ser>
          <c:idx val="0"/>
          <c:order val="0"/>
          <c:tx>
            <c:v>PMP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Agua!$AA$5:$AA$13</c:f>
              <c:numCache>
                <c:formatCode>General</c:formatCode>
                <c:ptCount val="9"/>
                <c:pt idx="0">
                  <c:v>33</c:v>
                </c:pt>
                <c:pt idx="1">
                  <c:v>39.800000000000004</c:v>
                </c:pt>
                <c:pt idx="2">
                  <c:v>58.6</c:v>
                </c:pt>
                <c:pt idx="3">
                  <c:v>58.6</c:v>
                </c:pt>
                <c:pt idx="4">
                  <c:v>58.6</c:v>
                </c:pt>
                <c:pt idx="5">
                  <c:v>30</c:v>
                </c:pt>
                <c:pt idx="6">
                  <c:v>27.000000000000004</c:v>
                </c:pt>
                <c:pt idx="7">
                  <c:v>27.000000000000004</c:v>
                </c:pt>
                <c:pt idx="8">
                  <c:v>27.000000000000004</c:v>
                </c:pt>
              </c:numCache>
            </c:numRef>
          </c:xVal>
          <c:yVal>
            <c:numRef>
              <c:f>Agua!$Z$5:$Z$13</c:f>
              <c:numCache>
                <c:formatCode>General</c:formatCode>
                <c:ptCount val="9"/>
                <c:pt idx="0">
                  <c:v>-10</c:v>
                </c:pt>
                <c:pt idx="1">
                  <c:v>-30</c:v>
                </c:pt>
                <c:pt idx="2">
                  <c:v>-50</c:v>
                </c:pt>
                <c:pt idx="3">
                  <c:v>-70</c:v>
                </c:pt>
                <c:pt idx="4">
                  <c:v>-90</c:v>
                </c:pt>
                <c:pt idx="5">
                  <c:v>-110</c:v>
                </c:pt>
                <c:pt idx="6">
                  <c:v>-130</c:v>
                </c:pt>
                <c:pt idx="7">
                  <c:v>-150</c:v>
                </c:pt>
                <c:pt idx="8">
                  <c:v>-170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8C3-407D-B593-1E711AC42EFF}"/>
            </c:ext>
          </c:extLst>
        </c:ser>
        <c:ser>
          <c:idx val="1"/>
          <c:order val="1"/>
          <c:tx>
            <c:v>CC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square"/>
            <c:size val="4"/>
            <c:spPr>
              <a:solidFill>
                <a:srgbClr val="80808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xVal>
            <c:numRef>
              <c:f>Agua!$AB$5:$AB$13</c:f>
              <c:numCache>
                <c:formatCode>General</c:formatCode>
                <c:ptCount val="9"/>
                <c:pt idx="0">
                  <c:v>62.6</c:v>
                </c:pt>
                <c:pt idx="1">
                  <c:v>68.2</c:v>
                </c:pt>
                <c:pt idx="2">
                  <c:v>84.8</c:v>
                </c:pt>
                <c:pt idx="3">
                  <c:v>84.8</c:v>
                </c:pt>
                <c:pt idx="4">
                  <c:v>84.8</c:v>
                </c:pt>
                <c:pt idx="5">
                  <c:v>58.2</c:v>
                </c:pt>
                <c:pt idx="6">
                  <c:v>55.2</c:v>
                </c:pt>
                <c:pt idx="7">
                  <c:v>55.2</c:v>
                </c:pt>
                <c:pt idx="8">
                  <c:v>55.2</c:v>
                </c:pt>
              </c:numCache>
            </c:numRef>
          </c:xVal>
          <c:yVal>
            <c:numRef>
              <c:f>Agua!$Z$5:$Z$13</c:f>
              <c:numCache>
                <c:formatCode>General</c:formatCode>
                <c:ptCount val="9"/>
                <c:pt idx="0">
                  <c:v>-10</c:v>
                </c:pt>
                <c:pt idx="1">
                  <c:v>-30</c:v>
                </c:pt>
                <c:pt idx="2">
                  <c:v>-50</c:v>
                </c:pt>
                <c:pt idx="3">
                  <c:v>-70</c:v>
                </c:pt>
                <c:pt idx="4">
                  <c:v>-90</c:v>
                </c:pt>
                <c:pt idx="5">
                  <c:v>-110</c:v>
                </c:pt>
                <c:pt idx="6">
                  <c:v>-130</c:v>
                </c:pt>
                <c:pt idx="7">
                  <c:v>-150</c:v>
                </c:pt>
                <c:pt idx="8">
                  <c:v>-170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8C3-407D-B593-1E711AC42EFF}"/>
            </c:ext>
          </c:extLst>
        </c:ser>
        <c:ser>
          <c:idx val="3"/>
          <c:order val="2"/>
          <c:tx>
            <c:v>AguaSbra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rgbClr val="80808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Agua!$AC$5:$AC$13</c:f>
              <c:numCache>
                <c:formatCode>General</c:formatCode>
                <c:ptCount val="9"/>
                <c:pt idx="0">
                  <c:v>49.449999999999996</c:v>
                </c:pt>
                <c:pt idx="1">
                  <c:v>58.25</c:v>
                </c:pt>
                <c:pt idx="2">
                  <c:v>62.400000000000006</c:v>
                </c:pt>
                <c:pt idx="3">
                  <c:v>68.096000000000004</c:v>
                </c:pt>
                <c:pt idx="4">
                  <c:v>60.914000000000001</c:v>
                </c:pt>
                <c:pt idx="5">
                  <c:v>56.126000000000005</c:v>
                </c:pt>
                <c:pt idx="6">
                  <c:v>55.86</c:v>
                </c:pt>
                <c:pt idx="7">
                  <c:v>53.328000000000003</c:v>
                </c:pt>
                <c:pt idx="8">
                  <c:v>52.800000000000004</c:v>
                </c:pt>
              </c:numCache>
            </c:numRef>
          </c:xVal>
          <c:yVal>
            <c:numRef>
              <c:f>Agua!$Z$5:$Z$13</c:f>
              <c:numCache>
                <c:formatCode>General</c:formatCode>
                <c:ptCount val="9"/>
                <c:pt idx="0">
                  <c:v>-10</c:v>
                </c:pt>
                <c:pt idx="1">
                  <c:v>-30</c:v>
                </c:pt>
                <c:pt idx="2">
                  <c:v>-50</c:v>
                </c:pt>
                <c:pt idx="3">
                  <c:v>-70</c:v>
                </c:pt>
                <c:pt idx="4">
                  <c:v>-90</c:v>
                </c:pt>
                <c:pt idx="5">
                  <c:v>-110</c:v>
                </c:pt>
                <c:pt idx="6">
                  <c:v>-130</c:v>
                </c:pt>
                <c:pt idx="7">
                  <c:v>-150</c:v>
                </c:pt>
                <c:pt idx="8">
                  <c:v>-170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8C3-407D-B593-1E711AC42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0659488"/>
        <c:axId val="-330669824"/>
      </c:scatterChart>
      <c:valAx>
        <c:axId val="-330659488"/>
        <c:scaling>
          <c:orientation val="minMax"/>
          <c:max val="9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-330669824"/>
        <c:crosses val="autoZero"/>
        <c:crossBetween val="midCat"/>
        <c:majorUnit val="10"/>
      </c:valAx>
      <c:valAx>
        <c:axId val="-330669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Profundidad (cm)</a:t>
                </a:r>
              </a:p>
            </c:rich>
          </c:tx>
          <c:layout>
            <c:manualLayout>
              <c:xMode val="edge"/>
              <c:yMode val="edge"/>
              <c:x val="3.5480254885840397E-4"/>
              <c:y val="0.353668543448197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-3306594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547408510154909"/>
          <c:y val="0.27717973609463203"/>
          <c:w val="0.37854944011395558"/>
          <c:h val="0.2314284646043176"/>
        </c:manualLayout>
      </c:layout>
      <c:overlay val="0"/>
      <c:spPr>
        <a:noFill/>
        <a:ln w="3175">
          <a:solidFill>
            <a:schemeClr val="bg1"/>
          </a:solidFill>
          <a:prstDash val="solid"/>
        </a:ln>
      </c:sp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</cdr:x>
      <cdr:y>0</cdr:y>
    </cdr:from>
    <cdr:to>
      <cdr:x>0.77051</cdr:x>
      <cdr:y>0.06535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0" y="0"/>
          <a:ext cx="1971151" cy="370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AR" sz="2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Agua (mm) 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77E33-4752-4D64-8D9C-A47E4C67678D}" type="datetimeFigureOut">
              <a:rPr lang="es-AR" smtClean="0"/>
              <a:t>20/7/2023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DE5F4-061F-4E31-ABCA-7E2FE0A1C6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62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56E47A61-73D2-4197-9161-70F63888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D651B956-75FB-40F4-8D60-DEED5FAE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1240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xmlns="" id="{E3D9ABC5-9DE9-46FF-8354-40AE3C19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43361"/>
            <a:ext cx="12192000" cy="14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4400" b="1" dirty="0">
                <a:solidFill>
                  <a:srgbClr val="660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Maíz de segunda en ambientes restrictivos del N de </a:t>
            </a:r>
            <a:r>
              <a:rPr lang="es-AR" altLang="es-AR" sz="4400" b="1" dirty="0" err="1">
                <a:solidFill>
                  <a:srgbClr val="660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BsAs</a:t>
            </a:r>
            <a:r>
              <a:rPr lang="es-AR" altLang="es-AR" sz="4400" b="1" dirty="0">
                <a:solidFill>
                  <a:srgbClr val="660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(2021/22 y 2022/23)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D0247163-A1D6-4D3E-80A2-DC4A8A02910A}"/>
              </a:ext>
            </a:extLst>
          </p:cNvPr>
          <p:cNvSpPr txBox="1">
            <a:spLocks/>
          </p:cNvSpPr>
          <p:nvPr/>
        </p:nvSpPr>
        <p:spPr>
          <a:xfrm>
            <a:off x="4155361" y="5715000"/>
            <a:ext cx="5781094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dirty="0">
                <a:latin typeface="Oswald" panose="02000603000000000000" pitchFamily="2" charset="0"/>
              </a:rPr>
              <a:t>Gustavo Maddonni (maddonni@agro.uba.ar)</a:t>
            </a:r>
          </a:p>
          <a:p>
            <a:r>
              <a:rPr lang="es-AR" dirty="0">
                <a:latin typeface="Oswald" panose="02000603000000000000" pitchFamily="2" charset="0"/>
              </a:rPr>
              <a:t>Facultad de Agronomía, Universidad de Buenos Aires, Argentina</a:t>
            </a:r>
          </a:p>
          <a:p>
            <a:r>
              <a:rPr lang="es-AR" dirty="0">
                <a:latin typeface="Oswald" panose="02000603000000000000" pitchFamily="2" charset="0"/>
              </a:rPr>
              <a:t>24 de Julio de 2023</a:t>
            </a:r>
            <a:endParaRPr lang="es-ES_tradnl" dirty="0">
              <a:latin typeface="Oswald" panose="02000603000000000000" pitchFamily="2" charset="0"/>
            </a:endParaRPr>
          </a:p>
        </p:txBody>
      </p:sp>
      <p:pic>
        <p:nvPicPr>
          <p:cNvPr id="7" name="1 Imagen">
            <a:extLst>
              <a:ext uri="{FF2B5EF4-FFF2-40B4-BE49-F238E27FC236}">
                <a16:creationId xmlns:a16="http://schemas.microsoft.com/office/drawing/2014/main" xmlns="" id="{E99BCB39-1BB6-4ECC-81A1-FE4DE2DDE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36" y="5569010"/>
            <a:ext cx="3765692" cy="10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8B896A0-E4E5-4233-9E1F-390D02D4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23" y="2971182"/>
            <a:ext cx="102552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xmlns="" id="{0AC286D3-37C1-4008-AA1D-BC8F5617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8" y="2082466"/>
            <a:ext cx="2220341" cy="22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0E7B772-A6D2-4443-A21C-59D11745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40601" r="67049" b="33376"/>
          <a:stretch>
            <a:fillRect/>
          </a:stretch>
        </p:blipFill>
        <p:spPr bwMode="auto">
          <a:xfrm>
            <a:off x="10589744" y="3165735"/>
            <a:ext cx="1254888" cy="89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2C84A01-71F9-E41F-AACF-D1737EE11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7905" y="1288990"/>
            <a:ext cx="5781095" cy="433582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21180E8-1195-B30F-8A60-E8534B73B956}"/>
              </a:ext>
            </a:extLst>
          </p:cNvPr>
          <p:cNvSpPr txBox="1"/>
          <p:nvPr/>
        </p:nvSpPr>
        <p:spPr>
          <a:xfrm>
            <a:off x="1714632" y="0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PRODUCCION DE ESPIGAS/PL F X D</a:t>
            </a:r>
          </a:p>
        </p:txBody>
      </p:sp>
      <p:grpSp>
        <p:nvGrpSpPr>
          <p:cNvPr id="6" name="11 Grupo">
            <a:extLst>
              <a:ext uri="{FF2B5EF4-FFF2-40B4-BE49-F238E27FC236}">
                <a16:creationId xmlns:a16="http://schemas.microsoft.com/office/drawing/2014/main" xmlns="" id="{59B6E474-58A3-BF15-9D3A-A32CFE5E83DA}"/>
              </a:ext>
            </a:extLst>
          </p:cNvPr>
          <p:cNvGrpSpPr>
            <a:grpSpLocks/>
          </p:cNvGrpSpPr>
          <p:nvPr/>
        </p:nvGrpSpPr>
        <p:grpSpPr bwMode="auto">
          <a:xfrm>
            <a:off x="8680550" y="6211669"/>
            <a:ext cx="3204088" cy="473865"/>
            <a:chOff x="236114" y="6232960"/>
            <a:chExt cx="3207023" cy="477093"/>
          </a:xfrm>
        </p:grpSpPr>
        <p:sp>
          <p:nvSpPr>
            <p:cNvPr id="7" name="12 CuadroTexto">
              <a:extLst>
                <a:ext uri="{FF2B5EF4-FFF2-40B4-BE49-F238E27FC236}">
                  <a16:creationId xmlns:a16="http://schemas.microsoft.com/office/drawing/2014/main" xmlns="" id="{A3845D61-4165-938B-D33B-345F3A527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xmlns="" id="{A5B9C9A2-FBE0-BD4A-7CC0-DEF6AE85F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 descr="nitobe_logo">
              <a:extLst>
                <a:ext uri="{FF2B5EF4-FFF2-40B4-BE49-F238E27FC236}">
                  <a16:creationId xmlns:a16="http://schemas.microsoft.com/office/drawing/2014/main" xmlns="" id="{E8E038AE-5356-3B95-92BE-70AB74269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9F8B9AB-AA13-10F3-6627-7184A240E7C8}"/>
              </a:ext>
            </a:extLst>
          </p:cNvPr>
          <p:cNvSpPr txBox="1"/>
          <p:nvPr/>
        </p:nvSpPr>
        <p:spPr>
          <a:xfrm>
            <a:off x="-83529" y="4830813"/>
            <a:ext cx="5874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En 2021/22, las buenas condiciones hídricas alrededor de floración permitieron expresar la fertilidad de las espigas </a:t>
            </a:r>
            <a:r>
              <a:rPr lang="es-AR" altLang="es-A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sub-apicales</a:t>
            </a: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y de macollos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DE0E705-0A46-EAF9-74CE-E8CCB9DF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447" y="501782"/>
            <a:ext cx="6496812" cy="412089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8AB692F-CFB6-86DE-99AB-968EC7173A50}"/>
              </a:ext>
            </a:extLst>
          </p:cNvPr>
          <p:cNvSpPr txBox="1"/>
          <p:nvPr/>
        </p:nvSpPr>
        <p:spPr>
          <a:xfrm>
            <a:off x="6217920" y="4861967"/>
            <a:ext cx="5974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En 2022/23, las severas condiciones hídricas y térmicas alrededor de floración determinaron la gran esterilidad de espigas y plantas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74FA063C-62AB-B5B4-5AF2-F43594F7C9D9}"/>
              </a:ext>
            </a:extLst>
          </p:cNvPr>
          <p:cNvGrpSpPr/>
          <p:nvPr/>
        </p:nvGrpSpPr>
        <p:grpSpPr>
          <a:xfrm>
            <a:off x="6376108" y="517022"/>
            <a:ext cx="5974080" cy="4105656"/>
            <a:chOff x="6376108" y="517022"/>
            <a:chExt cx="5974080" cy="41056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71DB50D-91C2-F061-0503-31037CB23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6108" y="517022"/>
              <a:ext cx="5974080" cy="4105656"/>
            </a:xfrm>
            <a:prstGeom prst="rect">
              <a:avLst/>
            </a:prstGeom>
          </p:spPr>
        </p:pic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0861688D-646C-73BC-BC2B-6F71315263CF}"/>
                </a:ext>
              </a:extLst>
            </p:cNvPr>
            <p:cNvCxnSpPr/>
            <p:nvPr/>
          </p:nvCxnSpPr>
          <p:spPr>
            <a:xfrm>
              <a:off x="7153098" y="2957689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A8DD02C8-736E-BEB4-A60B-88C82A863841}"/>
                </a:ext>
              </a:extLst>
            </p:cNvPr>
            <p:cNvCxnSpPr/>
            <p:nvPr/>
          </p:nvCxnSpPr>
          <p:spPr>
            <a:xfrm>
              <a:off x="8873041" y="2957689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06FB0CF6-3880-4BAF-6EDF-538E5058A9C0}"/>
                </a:ext>
              </a:extLst>
            </p:cNvPr>
            <p:cNvCxnSpPr/>
            <p:nvPr/>
          </p:nvCxnSpPr>
          <p:spPr>
            <a:xfrm>
              <a:off x="10670286" y="3012118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7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00ED13-EEB6-9683-D556-57BCB1C340D6}"/>
              </a:ext>
            </a:extLst>
          </p:cNvPr>
          <p:cNvSpPr txBox="1"/>
          <p:nvPr/>
        </p:nvSpPr>
        <p:spPr>
          <a:xfrm>
            <a:off x="1714632" y="-27709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RENDIMIENTO/m2 F X D</a:t>
            </a:r>
          </a:p>
        </p:txBody>
      </p:sp>
      <p:grpSp>
        <p:nvGrpSpPr>
          <p:cNvPr id="6" name="11 Grupo">
            <a:extLst>
              <a:ext uri="{FF2B5EF4-FFF2-40B4-BE49-F238E27FC236}">
                <a16:creationId xmlns:a16="http://schemas.microsoft.com/office/drawing/2014/main" xmlns="" id="{27647331-243C-0629-D0BA-501784FE6CE9}"/>
              </a:ext>
            </a:extLst>
          </p:cNvPr>
          <p:cNvGrpSpPr>
            <a:grpSpLocks/>
          </p:cNvGrpSpPr>
          <p:nvPr/>
        </p:nvGrpSpPr>
        <p:grpSpPr bwMode="auto">
          <a:xfrm>
            <a:off x="8680550" y="6211669"/>
            <a:ext cx="3204088" cy="473865"/>
            <a:chOff x="236114" y="6232960"/>
            <a:chExt cx="3207023" cy="477093"/>
          </a:xfrm>
        </p:grpSpPr>
        <p:sp>
          <p:nvSpPr>
            <p:cNvPr id="7" name="12 CuadroTexto">
              <a:extLst>
                <a:ext uri="{FF2B5EF4-FFF2-40B4-BE49-F238E27FC236}">
                  <a16:creationId xmlns:a16="http://schemas.microsoft.com/office/drawing/2014/main" xmlns="" id="{E36BF5A4-9458-171A-43A3-B2594B3B4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xmlns="" id="{74A37040-F9B6-B175-7238-60FB0BE49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 descr="nitobe_logo">
              <a:extLst>
                <a:ext uri="{FF2B5EF4-FFF2-40B4-BE49-F238E27FC236}">
                  <a16:creationId xmlns:a16="http://schemas.microsoft.com/office/drawing/2014/main" xmlns="" id="{24DC4B98-A0B0-8B5A-1FE3-3A55B8820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EFEECB5-162D-2E7F-1D36-B085189C98AB}"/>
              </a:ext>
            </a:extLst>
          </p:cNvPr>
          <p:cNvSpPr txBox="1"/>
          <p:nvPr/>
        </p:nvSpPr>
        <p:spPr>
          <a:xfrm>
            <a:off x="-164250" y="4882198"/>
            <a:ext cx="60840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 prolificidad en UBD aportó ca. 4500 kg al rendimiento y el </a:t>
            </a:r>
            <a:r>
              <a:rPr lang="es-AR" altLang="es-A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macollaje</a:t>
            </a: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entre 500 y 1000 kg/ha. En BD la prolificidad aportó 2000-4000 kg/ha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endParaRPr lang="es-AR" altLang="es-AR" sz="2400" dirty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8254A2-B987-A818-D272-6B49DA51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6063"/>
            <a:ext cx="6489192" cy="4111752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74A2C8F9-F398-C7F1-17D2-EEADDAF90BFB}"/>
              </a:ext>
            </a:extLst>
          </p:cNvPr>
          <p:cNvSpPr/>
          <p:nvPr/>
        </p:nvSpPr>
        <p:spPr>
          <a:xfrm>
            <a:off x="1961619" y="1452495"/>
            <a:ext cx="899641" cy="985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453A3DE5-D92A-E6B6-9B9B-835ADAAAF4E9}"/>
              </a:ext>
            </a:extLst>
          </p:cNvPr>
          <p:cNvSpPr/>
          <p:nvPr/>
        </p:nvSpPr>
        <p:spPr>
          <a:xfrm>
            <a:off x="1061978" y="1739942"/>
            <a:ext cx="899641" cy="498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7EC3919-4D1C-999A-2A05-2F76F677AB01}"/>
              </a:ext>
            </a:extLst>
          </p:cNvPr>
          <p:cNvSpPr txBox="1"/>
          <p:nvPr/>
        </p:nvSpPr>
        <p:spPr>
          <a:xfrm>
            <a:off x="6107984" y="4935382"/>
            <a:ext cx="6084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Ninguna contribución al rinde de los mecanismos de plasticidad. Gran intolerancia al estrés del AX7921 y BRV472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endParaRPr lang="es-AR" altLang="es-AR" sz="2400" dirty="0">
              <a:effectLst>
                <a:outerShdw blurRad="38100" dist="38100" dir="2700000" algn="tl">
                  <a:srgbClr val="80808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582B2B87-DC65-AA0C-AA98-15AE01C49152}"/>
              </a:ext>
            </a:extLst>
          </p:cNvPr>
          <p:cNvGrpSpPr/>
          <p:nvPr/>
        </p:nvGrpSpPr>
        <p:grpSpPr>
          <a:xfrm>
            <a:off x="6299202" y="641534"/>
            <a:ext cx="5966460" cy="4096512"/>
            <a:chOff x="6299202" y="641534"/>
            <a:chExt cx="5966460" cy="409651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63AB12F7-5B74-2A81-B7B7-96E83831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9202" y="641534"/>
              <a:ext cx="5966460" cy="4096512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A36B881F-3AFF-AE96-96D5-05F3883BB39C}"/>
                </a:ext>
              </a:extLst>
            </p:cNvPr>
            <p:cNvCxnSpPr/>
            <p:nvPr/>
          </p:nvCxnSpPr>
          <p:spPr>
            <a:xfrm>
              <a:off x="7167612" y="3117346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B2D02592-743C-4A0C-F731-92EF7F28D9E2}"/>
                </a:ext>
              </a:extLst>
            </p:cNvPr>
            <p:cNvCxnSpPr/>
            <p:nvPr/>
          </p:nvCxnSpPr>
          <p:spPr>
            <a:xfrm>
              <a:off x="8909327" y="3117346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986DF0E8-754A-0FF2-C38F-F34B087C4A9B}"/>
                </a:ext>
              </a:extLst>
            </p:cNvPr>
            <p:cNvCxnSpPr/>
            <p:nvPr/>
          </p:nvCxnSpPr>
          <p:spPr>
            <a:xfrm>
              <a:off x="10520910" y="3117346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124713B-ACF7-5615-46CD-CB645F2F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" y="433664"/>
            <a:ext cx="5409580" cy="3278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9843DB5-D813-486F-E865-90748914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251" y="432140"/>
            <a:ext cx="5409579" cy="32366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AB0ADE5-2F7F-B49C-7034-89660AD8AFC1}"/>
              </a:ext>
            </a:extLst>
          </p:cNvPr>
          <p:cNvSpPr txBox="1"/>
          <p:nvPr/>
        </p:nvSpPr>
        <p:spPr>
          <a:xfrm>
            <a:off x="1361679" y="-69910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RENDIMIENTO/m2 y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componentes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numéricos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EE0736F-A9BA-CC89-2FB0-14485D1DD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37" y="435950"/>
            <a:ext cx="6487668" cy="411175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E8EF08D3-315D-00EB-E6C4-B90C02FCE4F9}"/>
              </a:ext>
            </a:extLst>
          </p:cNvPr>
          <p:cNvGrpSpPr/>
          <p:nvPr/>
        </p:nvGrpSpPr>
        <p:grpSpPr>
          <a:xfrm>
            <a:off x="6442762" y="426533"/>
            <a:ext cx="5972556" cy="4107180"/>
            <a:chOff x="6287808" y="507329"/>
            <a:chExt cx="5972556" cy="410718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D4B294A4-5B68-FADC-8BFB-7F85FCF3A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7808" y="507329"/>
              <a:ext cx="5972556" cy="4107180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09D7256F-9995-CDC3-8879-F94DF71E4CCA}"/>
                </a:ext>
              </a:extLst>
            </p:cNvPr>
            <p:cNvCxnSpPr/>
            <p:nvPr/>
          </p:nvCxnSpPr>
          <p:spPr>
            <a:xfrm>
              <a:off x="7112193" y="2861037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6D38CF02-9F2B-4EA0-AB0F-1D7418887331}"/>
                </a:ext>
              </a:extLst>
            </p:cNvPr>
            <p:cNvCxnSpPr/>
            <p:nvPr/>
          </p:nvCxnSpPr>
          <p:spPr>
            <a:xfrm>
              <a:off x="8747029" y="2861037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F97B0D1F-25D5-811C-0D73-8948EED82BBD}"/>
                </a:ext>
              </a:extLst>
            </p:cNvPr>
            <p:cNvCxnSpPr/>
            <p:nvPr/>
          </p:nvCxnSpPr>
          <p:spPr>
            <a:xfrm>
              <a:off x="10319778" y="2861037"/>
              <a:ext cx="0" cy="1346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26232C-F441-48AB-47C5-E7C40DD17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10" y="3668814"/>
            <a:ext cx="5202936" cy="3153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78650F0-B606-5546-C551-899C27F90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161" y="3744444"/>
            <a:ext cx="5268468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18A65C-B455-76E8-4C5D-58AFD25A1448}"/>
              </a:ext>
            </a:extLst>
          </p:cNvPr>
          <p:cNvSpPr txBox="1"/>
          <p:nvPr/>
        </p:nvSpPr>
        <p:spPr>
          <a:xfrm>
            <a:off x="1543008" y="9453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RENDIMIENTO/m2 y DOE F X 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47E73E-D79B-CBA1-53D3-0165CA61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7" b="21646"/>
          <a:stretch/>
        </p:blipFill>
        <p:spPr>
          <a:xfrm>
            <a:off x="6797472" y="3981088"/>
            <a:ext cx="4598722" cy="2778328"/>
          </a:xfrm>
          <a:prstGeom prst="rect">
            <a:avLst/>
          </a:prstGeom>
        </p:spPr>
      </p:pic>
      <p:grpSp>
        <p:nvGrpSpPr>
          <p:cNvPr id="134" name="Grupo 133">
            <a:extLst>
              <a:ext uri="{FF2B5EF4-FFF2-40B4-BE49-F238E27FC236}">
                <a16:creationId xmlns:a16="http://schemas.microsoft.com/office/drawing/2014/main" xmlns="" id="{B6E57A96-E3C6-E1A2-572F-9B218914D49E}"/>
              </a:ext>
            </a:extLst>
          </p:cNvPr>
          <p:cNvGrpSpPr/>
          <p:nvPr/>
        </p:nvGrpSpPr>
        <p:grpSpPr>
          <a:xfrm>
            <a:off x="819188" y="803421"/>
            <a:ext cx="5575833" cy="2888794"/>
            <a:chOff x="433467" y="265113"/>
            <a:chExt cx="5575833" cy="2888794"/>
          </a:xfrm>
        </p:grpSpPr>
        <p:sp>
          <p:nvSpPr>
            <p:cNvPr id="20" name="Line 8">
              <a:extLst>
                <a:ext uri="{FF2B5EF4-FFF2-40B4-BE49-F238E27FC236}">
                  <a16:creationId xmlns:a16="http://schemas.microsoft.com/office/drawing/2014/main" xmlns="" id="{9C4B5BA0-BDAE-C405-16A4-1472321F3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7137" y="357188"/>
              <a:ext cx="0" cy="2346325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xmlns="" id="{47D28FA4-041C-7116-0561-8EA8538BC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137" y="2703513"/>
              <a:ext cx="462597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xmlns="" id="{0F454AE2-1B00-0D7C-3DF2-AF73513A6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381126"/>
              <a:ext cx="69850" cy="6985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xmlns="" id="{70CCB296-F6CE-1A71-E3E8-83E84F54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38112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xmlns="" id="{17E3BDF6-CE55-4251-5FE1-13AB50C0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687" y="1501776"/>
              <a:ext cx="69850" cy="71438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xmlns="" id="{80753BB6-95DD-DA36-B17C-D26E428D5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687" y="1501776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xmlns="" id="{98081132-9E48-722F-27C7-FAC722DA1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4" y="877888"/>
              <a:ext cx="69850" cy="71438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xmlns="" id="{64790F3D-1682-6F35-028D-870FFF96D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4" y="877888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xmlns="" id="{A57D59CF-1433-ECB8-B8C9-35396FB1F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49" y="803276"/>
              <a:ext cx="69850" cy="6985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xmlns="" id="{BA8F8A42-BC96-65CC-3DA1-980AD157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49" y="8032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xmlns="" id="{E22BF500-66E3-47FD-3D82-7D75ADB20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649" y="596901"/>
              <a:ext cx="69850" cy="71438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xmlns="" id="{D3F47F5D-85BC-847B-B0DD-2E0CE4A7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649" y="596901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xmlns="" id="{EC3AE444-114E-EE0C-8DEE-5FCF7A43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899" y="654051"/>
              <a:ext cx="69850" cy="6985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xmlns="" id="{0B316E0B-9A58-68BE-AF22-F814E4038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899" y="654051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xmlns="" id="{73E9B7C4-9390-7289-1490-8B57C5D46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7" y="1562101"/>
              <a:ext cx="71437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Oval 23">
              <a:extLst>
                <a:ext uri="{FF2B5EF4-FFF2-40B4-BE49-F238E27FC236}">
                  <a16:creationId xmlns:a16="http://schemas.microsoft.com/office/drawing/2014/main" xmlns="" id="{CA0CC31A-38E5-01E0-65D6-C0552D4C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7" y="1562101"/>
              <a:ext cx="71437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xmlns="" id="{61DEE34B-9014-DFC7-27C6-451CE6682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562101"/>
              <a:ext cx="69850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xmlns="" id="{9A159A3F-103C-7959-7595-90B7CD27D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562101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Oval 26">
              <a:extLst>
                <a:ext uri="{FF2B5EF4-FFF2-40B4-BE49-F238E27FC236}">
                  <a16:creationId xmlns:a16="http://schemas.microsoft.com/office/drawing/2014/main" xmlns="" id="{171E9698-2746-2353-F1E1-BCD76D3B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799" y="985838"/>
              <a:ext cx="71437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9" name="Oval 27">
              <a:extLst>
                <a:ext uri="{FF2B5EF4-FFF2-40B4-BE49-F238E27FC236}">
                  <a16:creationId xmlns:a16="http://schemas.microsoft.com/office/drawing/2014/main" xmlns="" id="{F0447066-2160-471B-C784-D7432A55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799" y="985838"/>
              <a:ext cx="71437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0" name="Oval 28">
              <a:extLst>
                <a:ext uri="{FF2B5EF4-FFF2-40B4-BE49-F238E27FC236}">
                  <a16:creationId xmlns:a16="http://schemas.microsoft.com/office/drawing/2014/main" xmlns="" id="{9EFDF388-34C9-F922-EE01-3B9D03D2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174" y="889001"/>
              <a:ext cx="69850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xmlns="" id="{DBE18740-CCBD-1C01-402B-B9C956AE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174" y="889001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xmlns="" id="{0F09D994-2246-E799-44B6-635BF406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4" y="593726"/>
              <a:ext cx="71437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3" name="Oval 31">
              <a:extLst>
                <a:ext uri="{FF2B5EF4-FFF2-40B4-BE49-F238E27FC236}">
                  <a16:creationId xmlns:a16="http://schemas.microsoft.com/office/drawing/2014/main" xmlns="" id="{6917957B-FEF3-7C09-9D60-48B33E1B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4" y="593726"/>
              <a:ext cx="71437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Oval 32">
              <a:extLst>
                <a:ext uri="{FF2B5EF4-FFF2-40B4-BE49-F238E27FC236}">
                  <a16:creationId xmlns:a16="http://schemas.microsoft.com/office/drawing/2014/main" xmlns="" id="{1A0A0B3D-2439-2A4D-6E57-0BA758C6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49" y="669926"/>
              <a:ext cx="69850" cy="71438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Oval 33">
              <a:extLst>
                <a:ext uri="{FF2B5EF4-FFF2-40B4-BE49-F238E27FC236}">
                  <a16:creationId xmlns:a16="http://schemas.microsoft.com/office/drawing/2014/main" xmlns="" id="{C182BFF1-FD97-CAD6-4402-B8E12B0F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49" y="669926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xmlns="" id="{4E7E8128-8264-7497-E688-07FACD1B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1593851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Oval 35">
              <a:extLst>
                <a:ext uri="{FF2B5EF4-FFF2-40B4-BE49-F238E27FC236}">
                  <a16:creationId xmlns:a16="http://schemas.microsoft.com/office/drawing/2014/main" xmlns="" id="{2E8C34C6-D207-71A2-B924-27711B6AF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1593851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xmlns="" id="{E610D4D0-6682-5554-46CE-7DCC6BD9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687" y="1776413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Oval 37">
              <a:extLst>
                <a:ext uri="{FF2B5EF4-FFF2-40B4-BE49-F238E27FC236}">
                  <a16:creationId xmlns:a16="http://schemas.microsoft.com/office/drawing/2014/main" xmlns="" id="{1363B54A-8333-8A2F-EFCC-CCC5BEE61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687" y="1776413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Oval 38">
              <a:extLst>
                <a:ext uri="{FF2B5EF4-FFF2-40B4-BE49-F238E27FC236}">
                  <a16:creationId xmlns:a16="http://schemas.microsoft.com/office/drawing/2014/main" xmlns="" id="{222B571F-CB45-AAC0-29BE-6EC0BFDA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899" y="982663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Oval 39">
              <a:extLst>
                <a:ext uri="{FF2B5EF4-FFF2-40B4-BE49-F238E27FC236}">
                  <a16:creationId xmlns:a16="http://schemas.microsoft.com/office/drawing/2014/main" xmlns="" id="{AE39CE81-D442-F07A-8D5D-F608DE4B7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899" y="982663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Oval 40">
              <a:extLst>
                <a:ext uri="{FF2B5EF4-FFF2-40B4-BE49-F238E27FC236}">
                  <a16:creationId xmlns:a16="http://schemas.microsoft.com/office/drawing/2014/main" xmlns="" id="{45027EE6-2596-8487-A80D-97647C69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49" y="873126"/>
              <a:ext cx="71437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Oval 41">
              <a:extLst>
                <a:ext uri="{FF2B5EF4-FFF2-40B4-BE49-F238E27FC236}">
                  <a16:creationId xmlns:a16="http://schemas.microsoft.com/office/drawing/2014/main" xmlns="" id="{87A05AD0-4742-C2F2-546E-F22816E7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49" y="873126"/>
              <a:ext cx="71437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4" name="Oval 42">
              <a:extLst>
                <a:ext uri="{FF2B5EF4-FFF2-40B4-BE49-F238E27FC236}">
                  <a16:creationId xmlns:a16="http://schemas.microsoft.com/office/drawing/2014/main" xmlns="" id="{AA16E613-653C-4426-A22F-692C83E7E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49" y="574676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5" name="Oval 43">
              <a:extLst>
                <a:ext uri="{FF2B5EF4-FFF2-40B4-BE49-F238E27FC236}">
                  <a16:creationId xmlns:a16="http://schemas.microsoft.com/office/drawing/2014/main" xmlns="" id="{ADF35F30-2735-54E9-961C-164D09D4A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49" y="5746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6" name="Oval 44">
              <a:extLst>
                <a:ext uri="{FF2B5EF4-FFF2-40B4-BE49-F238E27FC236}">
                  <a16:creationId xmlns:a16="http://schemas.microsoft.com/office/drawing/2014/main" xmlns="" id="{5FF34A54-C5CF-8880-2784-1419619D3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99" y="541338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7" name="Oval 45">
              <a:extLst>
                <a:ext uri="{FF2B5EF4-FFF2-40B4-BE49-F238E27FC236}">
                  <a16:creationId xmlns:a16="http://schemas.microsoft.com/office/drawing/2014/main" xmlns="" id="{9689E686-55AF-3872-1A4F-7DA33888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99" y="541338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8" name="Oval 46">
              <a:extLst>
                <a:ext uri="{FF2B5EF4-FFF2-40B4-BE49-F238E27FC236}">
                  <a16:creationId xmlns:a16="http://schemas.microsoft.com/office/drawing/2014/main" xmlns="" id="{1B0A01B4-4AFB-4224-A548-AE4F3BCA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1268413"/>
              <a:ext cx="69850" cy="71438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" name="Oval 47">
              <a:extLst>
                <a:ext uri="{FF2B5EF4-FFF2-40B4-BE49-F238E27FC236}">
                  <a16:creationId xmlns:a16="http://schemas.microsoft.com/office/drawing/2014/main" xmlns="" id="{0F2F72FA-9F05-7C21-7422-2BC61253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1268413"/>
              <a:ext cx="69850" cy="71438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0" name="Oval 48">
              <a:extLst>
                <a:ext uri="{FF2B5EF4-FFF2-40B4-BE49-F238E27FC236}">
                  <a16:creationId xmlns:a16="http://schemas.microsoft.com/office/drawing/2014/main" xmlns="" id="{0535A8A3-556A-6B2F-787C-F05EE2D2D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2" y="1185863"/>
              <a:ext cx="69850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1" name="Oval 49">
              <a:extLst>
                <a:ext uri="{FF2B5EF4-FFF2-40B4-BE49-F238E27FC236}">
                  <a16:creationId xmlns:a16="http://schemas.microsoft.com/office/drawing/2014/main" xmlns="" id="{C6D55859-B2CD-754C-EEFD-E7518A13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2" y="1185863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xmlns="" id="{1EEACF16-488F-F39E-90E4-BBBDAEA5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987" y="555626"/>
              <a:ext cx="69850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3" name="Oval 51">
              <a:extLst>
                <a:ext uri="{FF2B5EF4-FFF2-40B4-BE49-F238E27FC236}">
                  <a16:creationId xmlns:a16="http://schemas.microsoft.com/office/drawing/2014/main" xmlns="" id="{E91B57A6-B494-DAE0-96E2-C6B1EDEC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987" y="55562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xmlns="" id="{B7A48814-E74D-3CB3-AD41-D6133117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037" y="809626"/>
              <a:ext cx="71437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xmlns="" id="{A5CB16D1-DE4B-E8E9-5415-69F5088E0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037" y="809626"/>
              <a:ext cx="71437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6" name="Oval 54">
              <a:extLst>
                <a:ext uri="{FF2B5EF4-FFF2-40B4-BE49-F238E27FC236}">
                  <a16:creationId xmlns:a16="http://schemas.microsoft.com/office/drawing/2014/main" xmlns="" id="{A5E3F8A5-0615-BFA0-940F-0BA336627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4" y="611188"/>
              <a:ext cx="69850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7" name="Oval 55">
              <a:extLst>
                <a:ext uri="{FF2B5EF4-FFF2-40B4-BE49-F238E27FC236}">
                  <a16:creationId xmlns:a16="http://schemas.microsoft.com/office/drawing/2014/main" xmlns="" id="{D2DDAFC4-EB85-56F0-4364-1CC89B011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4" y="611188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8" name="Oval 56">
              <a:extLst>
                <a:ext uri="{FF2B5EF4-FFF2-40B4-BE49-F238E27FC236}">
                  <a16:creationId xmlns:a16="http://schemas.microsoft.com/office/drawing/2014/main" xmlns="" id="{7C757832-6C9A-3612-5C6F-FDFEA1FA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99" y="536576"/>
              <a:ext cx="69850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9" name="Oval 57">
              <a:extLst>
                <a:ext uri="{FF2B5EF4-FFF2-40B4-BE49-F238E27FC236}">
                  <a16:creationId xmlns:a16="http://schemas.microsoft.com/office/drawing/2014/main" xmlns="" id="{1070F2A4-2C25-1585-6768-179DA5FB8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99" y="5365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xmlns="" id="{D7F01DC8-570B-19C6-AE2D-24ECA3AA8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0" y="661988"/>
              <a:ext cx="3000374" cy="836613"/>
            </a:xfrm>
            <a:custGeom>
              <a:avLst/>
              <a:gdLst>
                <a:gd name="T0" fmla="*/ 28 w 1890"/>
                <a:gd name="T1" fmla="*/ 512 h 527"/>
                <a:gd name="T2" fmla="*/ 61 w 1890"/>
                <a:gd name="T3" fmla="*/ 494 h 527"/>
                <a:gd name="T4" fmla="*/ 93 w 1890"/>
                <a:gd name="T5" fmla="*/ 476 h 527"/>
                <a:gd name="T6" fmla="*/ 126 w 1890"/>
                <a:gd name="T7" fmla="*/ 459 h 527"/>
                <a:gd name="T8" fmla="*/ 157 w 1890"/>
                <a:gd name="T9" fmla="*/ 443 h 527"/>
                <a:gd name="T10" fmla="*/ 190 w 1890"/>
                <a:gd name="T11" fmla="*/ 427 h 527"/>
                <a:gd name="T12" fmla="*/ 223 w 1890"/>
                <a:gd name="T13" fmla="*/ 411 h 527"/>
                <a:gd name="T14" fmla="*/ 255 w 1890"/>
                <a:gd name="T15" fmla="*/ 395 h 527"/>
                <a:gd name="T16" fmla="*/ 288 w 1890"/>
                <a:gd name="T17" fmla="*/ 380 h 527"/>
                <a:gd name="T18" fmla="*/ 319 w 1890"/>
                <a:gd name="T19" fmla="*/ 365 h 527"/>
                <a:gd name="T20" fmla="*/ 352 w 1890"/>
                <a:gd name="T21" fmla="*/ 350 h 527"/>
                <a:gd name="T22" fmla="*/ 384 w 1890"/>
                <a:gd name="T23" fmla="*/ 335 h 527"/>
                <a:gd name="T24" fmla="*/ 417 w 1890"/>
                <a:gd name="T25" fmla="*/ 321 h 527"/>
                <a:gd name="T26" fmla="*/ 449 w 1890"/>
                <a:gd name="T27" fmla="*/ 307 h 527"/>
                <a:gd name="T28" fmla="*/ 481 w 1890"/>
                <a:gd name="T29" fmla="*/ 294 h 527"/>
                <a:gd name="T30" fmla="*/ 514 w 1890"/>
                <a:gd name="T31" fmla="*/ 280 h 527"/>
                <a:gd name="T32" fmla="*/ 546 w 1890"/>
                <a:gd name="T33" fmla="*/ 268 h 527"/>
                <a:gd name="T34" fmla="*/ 579 w 1890"/>
                <a:gd name="T35" fmla="*/ 255 h 527"/>
                <a:gd name="T36" fmla="*/ 610 w 1890"/>
                <a:gd name="T37" fmla="*/ 242 h 527"/>
                <a:gd name="T38" fmla="*/ 643 w 1890"/>
                <a:gd name="T39" fmla="*/ 231 h 527"/>
                <a:gd name="T40" fmla="*/ 675 w 1890"/>
                <a:gd name="T41" fmla="*/ 219 h 527"/>
                <a:gd name="T42" fmla="*/ 708 w 1890"/>
                <a:gd name="T43" fmla="*/ 208 h 527"/>
                <a:gd name="T44" fmla="*/ 740 w 1890"/>
                <a:gd name="T45" fmla="*/ 196 h 527"/>
                <a:gd name="T46" fmla="*/ 772 w 1890"/>
                <a:gd name="T47" fmla="*/ 186 h 527"/>
                <a:gd name="T48" fmla="*/ 805 w 1890"/>
                <a:gd name="T49" fmla="*/ 175 h 527"/>
                <a:gd name="T50" fmla="*/ 837 w 1890"/>
                <a:gd name="T51" fmla="*/ 165 h 527"/>
                <a:gd name="T52" fmla="*/ 870 w 1890"/>
                <a:gd name="T53" fmla="*/ 155 h 527"/>
                <a:gd name="T54" fmla="*/ 902 w 1890"/>
                <a:gd name="T55" fmla="*/ 146 h 527"/>
                <a:gd name="T56" fmla="*/ 934 w 1890"/>
                <a:gd name="T57" fmla="*/ 136 h 527"/>
                <a:gd name="T58" fmla="*/ 966 w 1890"/>
                <a:gd name="T59" fmla="*/ 127 h 527"/>
                <a:gd name="T60" fmla="*/ 999 w 1890"/>
                <a:gd name="T61" fmla="*/ 118 h 527"/>
                <a:gd name="T62" fmla="*/ 1031 w 1890"/>
                <a:gd name="T63" fmla="*/ 111 h 527"/>
                <a:gd name="T64" fmla="*/ 1063 w 1890"/>
                <a:gd name="T65" fmla="*/ 103 h 527"/>
                <a:gd name="T66" fmla="*/ 1096 w 1890"/>
                <a:gd name="T67" fmla="*/ 95 h 527"/>
                <a:gd name="T68" fmla="*/ 1128 w 1890"/>
                <a:gd name="T69" fmla="*/ 88 h 527"/>
                <a:gd name="T70" fmla="*/ 1161 w 1890"/>
                <a:gd name="T71" fmla="*/ 80 h 527"/>
                <a:gd name="T72" fmla="*/ 1193 w 1890"/>
                <a:gd name="T73" fmla="*/ 73 h 527"/>
                <a:gd name="T74" fmla="*/ 1225 w 1890"/>
                <a:gd name="T75" fmla="*/ 66 h 527"/>
                <a:gd name="T76" fmla="*/ 1257 w 1890"/>
                <a:gd name="T77" fmla="*/ 60 h 527"/>
                <a:gd name="T78" fmla="*/ 1290 w 1890"/>
                <a:gd name="T79" fmla="*/ 55 h 527"/>
                <a:gd name="T80" fmla="*/ 1322 w 1890"/>
                <a:gd name="T81" fmla="*/ 49 h 527"/>
                <a:gd name="T82" fmla="*/ 1355 w 1890"/>
                <a:gd name="T83" fmla="*/ 43 h 527"/>
                <a:gd name="T84" fmla="*/ 1387 w 1890"/>
                <a:gd name="T85" fmla="*/ 39 h 527"/>
                <a:gd name="T86" fmla="*/ 1419 w 1890"/>
                <a:gd name="T87" fmla="*/ 34 h 527"/>
                <a:gd name="T88" fmla="*/ 1452 w 1890"/>
                <a:gd name="T89" fmla="*/ 29 h 527"/>
                <a:gd name="T90" fmla="*/ 1484 w 1890"/>
                <a:gd name="T91" fmla="*/ 26 h 527"/>
                <a:gd name="T92" fmla="*/ 1516 w 1890"/>
                <a:gd name="T93" fmla="*/ 21 h 527"/>
                <a:gd name="T94" fmla="*/ 1548 w 1890"/>
                <a:gd name="T95" fmla="*/ 18 h 527"/>
                <a:gd name="T96" fmla="*/ 1581 w 1890"/>
                <a:gd name="T97" fmla="*/ 15 h 527"/>
                <a:gd name="T98" fmla="*/ 1613 w 1890"/>
                <a:gd name="T99" fmla="*/ 12 h 527"/>
                <a:gd name="T100" fmla="*/ 1646 w 1890"/>
                <a:gd name="T101" fmla="*/ 10 h 527"/>
                <a:gd name="T102" fmla="*/ 1678 w 1890"/>
                <a:gd name="T103" fmla="*/ 7 h 527"/>
                <a:gd name="T104" fmla="*/ 1710 w 1890"/>
                <a:gd name="T105" fmla="*/ 5 h 527"/>
                <a:gd name="T106" fmla="*/ 1743 w 1890"/>
                <a:gd name="T107" fmla="*/ 3 h 527"/>
                <a:gd name="T108" fmla="*/ 1775 w 1890"/>
                <a:gd name="T109" fmla="*/ 3 h 527"/>
                <a:gd name="T110" fmla="*/ 1808 w 1890"/>
                <a:gd name="T111" fmla="*/ 1 h 527"/>
                <a:gd name="T112" fmla="*/ 1839 w 1890"/>
                <a:gd name="T113" fmla="*/ 0 h 527"/>
                <a:gd name="T114" fmla="*/ 1872 w 1890"/>
                <a:gd name="T115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0" h="527">
                  <a:moveTo>
                    <a:pt x="0" y="527"/>
                  </a:moveTo>
                  <a:lnTo>
                    <a:pt x="3" y="525"/>
                  </a:lnTo>
                  <a:lnTo>
                    <a:pt x="7" y="523"/>
                  </a:lnTo>
                  <a:lnTo>
                    <a:pt x="11" y="521"/>
                  </a:lnTo>
                  <a:lnTo>
                    <a:pt x="14" y="519"/>
                  </a:lnTo>
                  <a:lnTo>
                    <a:pt x="18" y="517"/>
                  </a:lnTo>
                  <a:lnTo>
                    <a:pt x="21" y="515"/>
                  </a:lnTo>
                  <a:lnTo>
                    <a:pt x="25" y="513"/>
                  </a:lnTo>
                  <a:lnTo>
                    <a:pt x="28" y="512"/>
                  </a:lnTo>
                  <a:lnTo>
                    <a:pt x="32" y="509"/>
                  </a:lnTo>
                  <a:lnTo>
                    <a:pt x="35" y="507"/>
                  </a:lnTo>
                  <a:lnTo>
                    <a:pt x="39" y="505"/>
                  </a:lnTo>
                  <a:lnTo>
                    <a:pt x="42" y="504"/>
                  </a:lnTo>
                  <a:lnTo>
                    <a:pt x="46" y="501"/>
                  </a:lnTo>
                  <a:lnTo>
                    <a:pt x="50" y="499"/>
                  </a:lnTo>
                  <a:lnTo>
                    <a:pt x="54" y="497"/>
                  </a:lnTo>
                  <a:lnTo>
                    <a:pt x="57" y="496"/>
                  </a:lnTo>
                  <a:lnTo>
                    <a:pt x="61" y="494"/>
                  </a:lnTo>
                  <a:lnTo>
                    <a:pt x="65" y="492"/>
                  </a:lnTo>
                  <a:lnTo>
                    <a:pt x="68" y="489"/>
                  </a:lnTo>
                  <a:lnTo>
                    <a:pt x="72" y="488"/>
                  </a:lnTo>
                  <a:lnTo>
                    <a:pt x="75" y="486"/>
                  </a:lnTo>
                  <a:lnTo>
                    <a:pt x="79" y="484"/>
                  </a:lnTo>
                  <a:lnTo>
                    <a:pt x="82" y="482"/>
                  </a:lnTo>
                  <a:lnTo>
                    <a:pt x="86" y="481"/>
                  </a:lnTo>
                  <a:lnTo>
                    <a:pt x="89" y="478"/>
                  </a:lnTo>
                  <a:lnTo>
                    <a:pt x="93" y="476"/>
                  </a:lnTo>
                  <a:lnTo>
                    <a:pt x="96" y="474"/>
                  </a:lnTo>
                  <a:lnTo>
                    <a:pt x="100" y="473"/>
                  </a:lnTo>
                  <a:lnTo>
                    <a:pt x="103" y="471"/>
                  </a:lnTo>
                  <a:lnTo>
                    <a:pt x="108" y="469"/>
                  </a:lnTo>
                  <a:lnTo>
                    <a:pt x="111" y="467"/>
                  </a:lnTo>
                  <a:lnTo>
                    <a:pt x="115" y="466"/>
                  </a:lnTo>
                  <a:lnTo>
                    <a:pt x="119" y="463"/>
                  </a:lnTo>
                  <a:lnTo>
                    <a:pt x="122" y="461"/>
                  </a:lnTo>
                  <a:lnTo>
                    <a:pt x="126" y="459"/>
                  </a:lnTo>
                  <a:lnTo>
                    <a:pt x="129" y="458"/>
                  </a:lnTo>
                  <a:lnTo>
                    <a:pt x="133" y="456"/>
                  </a:lnTo>
                  <a:lnTo>
                    <a:pt x="136" y="454"/>
                  </a:lnTo>
                  <a:lnTo>
                    <a:pt x="140" y="452"/>
                  </a:lnTo>
                  <a:lnTo>
                    <a:pt x="143" y="450"/>
                  </a:lnTo>
                  <a:lnTo>
                    <a:pt x="147" y="449"/>
                  </a:lnTo>
                  <a:lnTo>
                    <a:pt x="150" y="447"/>
                  </a:lnTo>
                  <a:lnTo>
                    <a:pt x="154" y="445"/>
                  </a:lnTo>
                  <a:lnTo>
                    <a:pt x="157" y="443"/>
                  </a:lnTo>
                  <a:lnTo>
                    <a:pt x="161" y="441"/>
                  </a:lnTo>
                  <a:lnTo>
                    <a:pt x="165" y="439"/>
                  </a:lnTo>
                  <a:lnTo>
                    <a:pt x="169" y="437"/>
                  </a:lnTo>
                  <a:lnTo>
                    <a:pt x="172" y="435"/>
                  </a:lnTo>
                  <a:lnTo>
                    <a:pt x="176" y="434"/>
                  </a:lnTo>
                  <a:lnTo>
                    <a:pt x="180" y="432"/>
                  </a:lnTo>
                  <a:lnTo>
                    <a:pt x="183" y="430"/>
                  </a:lnTo>
                  <a:lnTo>
                    <a:pt x="187" y="428"/>
                  </a:lnTo>
                  <a:lnTo>
                    <a:pt x="190" y="427"/>
                  </a:lnTo>
                  <a:lnTo>
                    <a:pt x="194" y="425"/>
                  </a:lnTo>
                  <a:lnTo>
                    <a:pt x="197" y="423"/>
                  </a:lnTo>
                  <a:lnTo>
                    <a:pt x="201" y="421"/>
                  </a:lnTo>
                  <a:lnTo>
                    <a:pt x="204" y="419"/>
                  </a:lnTo>
                  <a:lnTo>
                    <a:pt x="208" y="418"/>
                  </a:lnTo>
                  <a:lnTo>
                    <a:pt x="211" y="416"/>
                  </a:lnTo>
                  <a:lnTo>
                    <a:pt x="215" y="414"/>
                  </a:lnTo>
                  <a:lnTo>
                    <a:pt x="218" y="412"/>
                  </a:lnTo>
                  <a:lnTo>
                    <a:pt x="223" y="411"/>
                  </a:lnTo>
                  <a:lnTo>
                    <a:pt x="226" y="409"/>
                  </a:lnTo>
                  <a:lnTo>
                    <a:pt x="230" y="407"/>
                  </a:lnTo>
                  <a:lnTo>
                    <a:pt x="234" y="405"/>
                  </a:lnTo>
                  <a:lnTo>
                    <a:pt x="237" y="404"/>
                  </a:lnTo>
                  <a:lnTo>
                    <a:pt x="241" y="402"/>
                  </a:lnTo>
                  <a:lnTo>
                    <a:pt x="244" y="400"/>
                  </a:lnTo>
                  <a:lnTo>
                    <a:pt x="248" y="398"/>
                  </a:lnTo>
                  <a:lnTo>
                    <a:pt x="251" y="396"/>
                  </a:lnTo>
                  <a:lnTo>
                    <a:pt x="255" y="395"/>
                  </a:lnTo>
                  <a:lnTo>
                    <a:pt x="258" y="393"/>
                  </a:lnTo>
                  <a:lnTo>
                    <a:pt x="262" y="392"/>
                  </a:lnTo>
                  <a:lnTo>
                    <a:pt x="265" y="390"/>
                  </a:lnTo>
                  <a:lnTo>
                    <a:pt x="269" y="388"/>
                  </a:lnTo>
                  <a:lnTo>
                    <a:pt x="272" y="387"/>
                  </a:lnTo>
                  <a:lnTo>
                    <a:pt x="276" y="385"/>
                  </a:lnTo>
                  <a:lnTo>
                    <a:pt x="280" y="383"/>
                  </a:lnTo>
                  <a:lnTo>
                    <a:pt x="284" y="381"/>
                  </a:lnTo>
                  <a:lnTo>
                    <a:pt x="288" y="380"/>
                  </a:lnTo>
                  <a:lnTo>
                    <a:pt x="291" y="378"/>
                  </a:lnTo>
                  <a:lnTo>
                    <a:pt x="295" y="376"/>
                  </a:lnTo>
                  <a:lnTo>
                    <a:pt x="298" y="374"/>
                  </a:lnTo>
                  <a:lnTo>
                    <a:pt x="302" y="373"/>
                  </a:lnTo>
                  <a:lnTo>
                    <a:pt x="305" y="372"/>
                  </a:lnTo>
                  <a:lnTo>
                    <a:pt x="309" y="370"/>
                  </a:lnTo>
                  <a:lnTo>
                    <a:pt x="312" y="368"/>
                  </a:lnTo>
                  <a:lnTo>
                    <a:pt x="316" y="366"/>
                  </a:lnTo>
                  <a:lnTo>
                    <a:pt x="319" y="365"/>
                  </a:lnTo>
                  <a:lnTo>
                    <a:pt x="323" y="363"/>
                  </a:lnTo>
                  <a:lnTo>
                    <a:pt x="326" y="361"/>
                  </a:lnTo>
                  <a:lnTo>
                    <a:pt x="330" y="359"/>
                  </a:lnTo>
                  <a:lnTo>
                    <a:pt x="334" y="358"/>
                  </a:lnTo>
                  <a:lnTo>
                    <a:pt x="337" y="357"/>
                  </a:lnTo>
                  <a:lnTo>
                    <a:pt x="341" y="355"/>
                  </a:lnTo>
                  <a:lnTo>
                    <a:pt x="345" y="353"/>
                  </a:lnTo>
                  <a:lnTo>
                    <a:pt x="349" y="351"/>
                  </a:lnTo>
                  <a:lnTo>
                    <a:pt x="352" y="350"/>
                  </a:lnTo>
                  <a:lnTo>
                    <a:pt x="356" y="349"/>
                  </a:lnTo>
                  <a:lnTo>
                    <a:pt x="359" y="347"/>
                  </a:lnTo>
                  <a:lnTo>
                    <a:pt x="363" y="345"/>
                  </a:lnTo>
                  <a:lnTo>
                    <a:pt x="366" y="343"/>
                  </a:lnTo>
                  <a:lnTo>
                    <a:pt x="370" y="342"/>
                  </a:lnTo>
                  <a:lnTo>
                    <a:pt x="373" y="340"/>
                  </a:lnTo>
                  <a:lnTo>
                    <a:pt x="377" y="339"/>
                  </a:lnTo>
                  <a:lnTo>
                    <a:pt x="380" y="337"/>
                  </a:lnTo>
                  <a:lnTo>
                    <a:pt x="384" y="335"/>
                  </a:lnTo>
                  <a:lnTo>
                    <a:pt x="387" y="334"/>
                  </a:lnTo>
                  <a:lnTo>
                    <a:pt x="391" y="332"/>
                  </a:lnTo>
                  <a:lnTo>
                    <a:pt x="395" y="331"/>
                  </a:lnTo>
                  <a:lnTo>
                    <a:pt x="399" y="329"/>
                  </a:lnTo>
                  <a:lnTo>
                    <a:pt x="403" y="327"/>
                  </a:lnTo>
                  <a:lnTo>
                    <a:pt x="406" y="326"/>
                  </a:lnTo>
                  <a:lnTo>
                    <a:pt x="410" y="325"/>
                  </a:lnTo>
                  <a:lnTo>
                    <a:pt x="413" y="323"/>
                  </a:lnTo>
                  <a:lnTo>
                    <a:pt x="417" y="321"/>
                  </a:lnTo>
                  <a:lnTo>
                    <a:pt x="420" y="319"/>
                  </a:lnTo>
                  <a:lnTo>
                    <a:pt x="424" y="319"/>
                  </a:lnTo>
                  <a:lnTo>
                    <a:pt x="427" y="317"/>
                  </a:lnTo>
                  <a:lnTo>
                    <a:pt x="431" y="315"/>
                  </a:lnTo>
                  <a:lnTo>
                    <a:pt x="434" y="313"/>
                  </a:lnTo>
                  <a:lnTo>
                    <a:pt x="438" y="312"/>
                  </a:lnTo>
                  <a:lnTo>
                    <a:pt x="441" y="311"/>
                  </a:lnTo>
                  <a:lnTo>
                    <a:pt x="445" y="309"/>
                  </a:lnTo>
                  <a:lnTo>
                    <a:pt x="449" y="307"/>
                  </a:lnTo>
                  <a:lnTo>
                    <a:pt x="452" y="306"/>
                  </a:lnTo>
                  <a:lnTo>
                    <a:pt x="456" y="304"/>
                  </a:lnTo>
                  <a:lnTo>
                    <a:pt x="460" y="303"/>
                  </a:lnTo>
                  <a:lnTo>
                    <a:pt x="464" y="302"/>
                  </a:lnTo>
                  <a:lnTo>
                    <a:pt x="467" y="300"/>
                  </a:lnTo>
                  <a:lnTo>
                    <a:pt x="471" y="298"/>
                  </a:lnTo>
                  <a:lnTo>
                    <a:pt x="474" y="296"/>
                  </a:lnTo>
                  <a:lnTo>
                    <a:pt x="478" y="296"/>
                  </a:lnTo>
                  <a:lnTo>
                    <a:pt x="481" y="294"/>
                  </a:lnTo>
                  <a:lnTo>
                    <a:pt x="485" y="292"/>
                  </a:lnTo>
                  <a:lnTo>
                    <a:pt x="488" y="291"/>
                  </a:lnTo>
                  <a:lnTo>
                    <a:pt x="492" y="289"/>
                  </a:lnTo>
                  <a:lnTo>
                    <a:pt x="495" y="288"/>
                  </a:lnTo>
                  <a:lnTo>
                    <a:pt x="499" y="287"/>
                  </a:lnTo>
                  <a:lnTo>
                    <a:pt x="503" y="285"/>
                  </a:lnTo>
                  <a:lnTo>
                    <a:pt x="506" y="283"/>
                  </a:lnTo>
                  <a:lnTo>
                    <a:pt x="510" y="282"/>
                  </a:lnTo>
                  <a:lnTo>
                    <a:pt x="514" y="280"/>
                  </a:lnTo>
                  <a:lnTo>
                    <a:pt x="518" y="280"/>
                  </a:lnTo>
                  <a:lnTo>
                    <a:pt x="521" y="278"/>
                  </a:lnTo>
                  <a:lnTo>
                    <a:pt x="525" y="276"/>
                  </a:lnTo>
                  <a:lnTo>
                    <a:pt x="528" y="275"/>
                  </a:lnTo>
                  <a:lnTo>
                    <a:pt x="532" y="273"/>
                  </a:lnTo>
                  <a:lnTo>
                    <a:pt x="535" y="272"/>
                  </a:lnTo>
                  <a:lnTo>
                    <a:pt x="539" y="271"/>
                  </a:lnTo>
                  <a:lnTo>
                    <a:pt x="542" y="269"/>
                  </a:lnTo>
                  <a:lnTo>
                    <a:pt x="546" y="268"/>
                  </a:lnTo>
                  <a:lnTo>
                    <a:pt x="549" y="266"/>
                  </a:lnTo>
                  <a:lnTo>
                    <a:pt x="553" y="265"/>
                  </a:lnTo>
                  <a:lnTo>
                    <a:pt x="556" y="264"/>
                  </a:lnTo>
                  <a:lnTo>
                    <a:pt x="560" y="262"/>
                  </a:lnTo>
                  <a:lnTo>
                    <a:pt x="564" y="261"/>
                  </a:lnTo>
                  <a:lnTo>
                    <a:pt x="567" y="259"/>
                  </a:lnTo>
                  <a:lnTo>
                    <a:pt x="572" y="257"/>
                  </a:lnTo>
                  <a:lnTo>
                    <a:pt x="575" y="257"/>
                  </a:lnTo>
                  <a:lnTo>
                    <a:pt x="579" y="255"/>
                  </a:lnTo>
                  <a:lnTo>
                    <a:pt x="582" y="254"/>
                  </a:lnTo>
                  <a:lnTo>
                    <a:pt x="586" y="252"/>
                  </a:lnTo>
                  <a:lnTo>
                    <a:pt x="589" y="251"/>
                  </a:lnTo>
                  <a:lnTo>
                    <a:pt x="593" y="250"/>
                  </a:lnTo>
                  <a:lnTo>
                    <a:pt x="596" y="249"/>
                  </a:lnTo>
                  <a:lnTo>
                    <a:pt x="600" y="247"/>
                  </a:lnTo>
                  <a:lnTo>
                    <a:pt x="603" y="245"/>
                  </a:lnTo>
                  <a:lnTo>
                    <a:pt x="607" y="244"/>
                  </a:lnTo>
                  <a:lnTo>
                    <a:pt x="610" y="242"/>
                  </a:lnTo>
                  <a:lnTo>
                    <a:pt x="614" y="242"/>
                  </a:lnTo>
                  <a:lnTo>
                    <a:pt x="618" y="240"/>
                  </a:lnTo>
                  <a:lnTo>
                    <a:pt x="621" y="239"/>
                  </a:lnTo>
                  <a:lnTo>
                    <a:pt x="625" y="237"/>
                  </a:lnTo>
                  <a:lnTo>
                    <a:pt x="629" y="236"/>
                  </a:lnTo>
                  <a:lnTo>
                    <a:pt x="633" y="234"/>
                  </a:lnTo>
                  <a:lnTo>
                    <a:pt x="636" y="234"/>
                  </a:lnTo>
                  <a:lnTo>
                    <a:pt x="640" y="232"/>
                  </a:lnTo>
                  <a:lnTo>
                    <a:pt x="643" y="231"/>
                  </a:lnTo>
                  <a:lnTo>
                    <a:pt x="647" y="229"/>
                  </a:lnTo>
                  <a:lnTo>
                    <a:pt x="650" y="228"/>
                  </a:lnTo>
                  <a:lnTo>
                    <a:pt x="654" y="226"/>
                  </a:lnTo>
                  <a:lnTo>
                    <a:pt x="657" y="226"/>
                  </a:lnTo>
                  <a:lnTo>
                    <a:pt x="661" y="224"/>
                  </a:lnTo>
                  <a:lnTo>
                    <a:pt x="664" y="223"/>
                  </a:lnTo>
                  <a:lnTo>
                    <a:pt x="668" y="222"/>
                  </a:lnTo>
                  <a:lnTo>
                    <a:pt x="671" y="220"/>
                  </a:lnTo>
                  <a:lnTo>
                    <a:pt x="675" y="219"/>
                  </a:lnTo>
                  <a:lnTo>
                    <a:pt x="679" y="218"/>
                  </a:lnTo>
                  <a:lnTo>
                    <a:pt x="682" y="217"/>
                  </a:lnTo>
                  <a:lnTo>
                    <a:pt x="686" y="215"/>
                  </a:lnTo>
                  <a:lnTo>
                    <a:pt x="690" y="214"/>
                  </a:lnTo>
                  <a:lnTo>
                    <a:pt x="694" y="212"/>
                  </a:lnTo>
                  <a:lnTo>
                    <a:pt x="697" y="211"/>
                  </a:lnTo>
                  <a:lnTo>
                    <a:pt x="701" y="211"/>
                  </a:lnTo>
                  <a:lnTo>
                    <a:pt x="704" y="209"/>
                  </a:lnTo>
                  <a:lnTo>
                    <a:pt x="708" y="208"/>
                  </a:lnTo>
                  <a:lnTo>
                    <a:pt x="711" y="206"/>
                  </a:lnTo>
                  <a:lnTo>
                    <a:pt x="715" y="205"/>
                  </a:lnTo>
                  <a:lnTo>
                    <a:pt x="718" y="203"/>
                  </a:lnTo>
                  <a:lnTo>
                    <a:pt x="722" y="203"/>
                  </a:lnTo>
                  <a:lnTo>
                    <a:pt x="725" y="202"/>
                  </a:lnTo>
                  <a:lnTo>
                    <a:pt x="729" y="200"/>
                  </a:lnTo>
                  <a:lnTo>
                    <a:pt x="733" y="199"/>
                  </a:lnTo>
                  <a:lnTo>
                    <a:pt x="736" y="198"/>
                  </a:lnTo>
                  <a:lnTo>
                    <a:pt x="740" y="196"/>
                  </a:lnTo>
                  <a:lnTo>
                    <a:pt x="743" y="196"/>
                  </a:lnTo>
                  <a:lnTo>
                    <a:pt x="748" y="194"/>
                  </a:lnTo>
                  <a:lnTo>
                    <a:pt x="751" y="193"/>
                  </a:lnTo>
                  <a:lnTo>
                    <a:pt x="755" y="192"/>
                  </a:lnTo>
                  <a:lnTo>
                    <a:pt x="758" y="190"/>
                  </a:lnTo>
                  <a:lnTo>
                    <a:pt x="762" y="189"/>
                  </a:lnTo>
                  <a:lnTo>
                    <a:pt x="765" y="188"/>
                  </a:lnTo>
                  <a:lnTo>
                    <a:pt x="769" y="187"/>
                  </a:lnTo>
                  <a:lnTo>
                    <a:pt x="772" y="186"/>
                  </a:lnTo>
                  <a:lnTo>
                    <a:pt x="776" y="185"/>
                  </a:lnTo>
                  <a:lnTo>
                    <a:pt x="779" y="183"/>
                  </a:lnTo>
                  <a:lnTo>
                    <a:pt x="783" y="182"/>
                  </a:lnTo>
                  <a:lnTo>
                    <a:pt x="787" y="181"/>
                  </a:lnTo>
                  <a:lnTo>
                    <a:pt x="790" y="180"/>
                  </a:lnTo>
                  <a:lnTo>
                    <a:pt x="794" y="179"/>
                  </a:lnTo>
                  <a:lnTo>
                    <a:pt x="797" y="178"/>
                  </a:lnTo>
                  <a:lnTo>
                    <a:pt x="801" y="176"/>
                  </a:lnTo>
                  <a:lnTo>
                    <a:pt x="805" y="175"/>
                  </a:lnTo>
                  <a:lnTo>
                    <a:pt x="809" y="174"/>
                  </a:lnTo>
                  <a:lnTo>
                    <a:pt x="812" y="173"/>
                  </a:lnTo>
                  <a:lnTo>
                    <a:pt x="816" y="172"/>
                  </a:lnTo>
                  <a:lnTo>
                    <a:pt x="819" y="171"/>
                  </a:lnTo>
                  <a:lnTo>
                    <a:pt x="823" y="170"/>
                  </a:lnTo>
                  <a:lnTo>
                    <a:pt x="826" y="168"/>
                  </a:lnTo>
                  <a:lnTo>
                    <a:pt x="830" y="167"/>
                  </a:lnTo>
                  <a:lnTo>
                    <a:pt x="833" y="166"/>
                  </a:lnTo>
                  <a:lnTo>
                    <a:pt x="837" y="165"/>
                  </a:lnTo>
                  <a:lnTo>
                    <a:pt x="840" y="164"/>
                  </a:lnTo>
                  <a:lnTo>
                    <a:pt x="844" y="163"/>
                  </a:lnTo>
                  <a:lnTo>
                    <a:pt x="848" y="162"/>
                  </a:lnTo>
                  <a:lnTo>
                    <a:pt x="851" y="161"/>
                  </a:lnTo>
                  <a:lnTo>
                    <a:pt x="855" y="159"/>
                  </a:lnTo>
                  <a:lnTo>
                    <a:pt x="858" y="158"/>
                  </a:lnTo>
                  <a:lnTo>
                    <a:pt x="863" y="157"/>
                  </a:lnTo>
                  <a:lnTo>
                    <a:pt x="866" y="157"/>
                  </a:lnTo>
                  <a:lnTo>
                    <a:pt x="870" y="155"/>
                  </a:lnTo>
                  <a:lnTo>
                    <a:pt x="873" y="154"/>
                  </a:lnTo>
                  <a:lnTo>
                    <a:pt x="877" y="153"/>
                  </a:lnTo>
                  <a:lnTo>
                    <a:pt x="880" y="152"/>
                  </a:lnTo>
                  <a:lnTo>
                    <a:pt x="884" y="151"/>
                  </a:lnTo>
                  <a:lnTo>
                    <a:pt x="887" y="149"/>
                  </a:lnTo>
                  <a:lnTo>
                    <a:pt x="891" y="149"/>
                  </a:lnTo>
                  <a:lnTo>
                    <a:pt x="894" y="148"/>
                  </a:lnTo>
                  <a:lnTo>
                    <a:pt x="898" y="147"/>
                  </a:lnTo>
                  <a:lnTo>
                    <a:pt x="902" y="146"/>
                  </a:lnTo>
                  <a:lnTo>
                    <a:pt x="905" y="144"/>
                  </a:lnTo>
                  <a:lnTo>
                    <a:pt x="909" y="143"/>
                  </a:lnTo>
                  <a:lnTo>
                    <a:pt x="912" y="142"/>
                  </a:lnTo>
                  <a:lnTo>
                    <a:pt x="916" y="142"/>
                  </a:lnTo>
                  <a:lnTo>
                    <a:pt x="920" y="141"/>
                  </a:lnTo>
                  <a:lnTo>
                    <a:pt x="924" y="140"/>
                  </a:lnTo>
                  <a:lnTo>
                    <a:pt x="927" y="138"/>
                  </a:lnTo>
                  <a:lnTo>
                    <a:pt x="931" y="137"/>
                  </a:lnTo>
                  <a:lnTo>
                    <a:pt x="934" y="136"/>
                  </a:lnTo>
                  <a:lnTo>
                    <a:pt x="938" y="135"/>
                  </a:lnTo>
                  <a:lnTo>
                    <a:pt x="941" y="134"/>
                  </a:lnTo>
                  <a:lnTo>
                    <a:pt x="945" y="134"/>
                  </a:lnTo>
                  <a:lnTo>
                    <a:pt x="948" y="133"/>
                  </a:lnTo>
                  <a:lnTo>
                    <a:pt x="952" y="131"/>
                  </a:lnTo>
                  <a:lnTo>
                    <a:pt x="956" y="130"/>
                  </a:lnTo>
                  <a:lnTo>
                    <a:pt x="959" y="129"/>
                  </a:lnTo>
                  <a:lnTo>
                    <a:pt x="963" y="128"/>
                  </a:lnTo>
                  <a:lnTo>
                    <a:pt x="966" y="127"/>
                  </a:lnTo>
                  <a:lnTo>
                    <a:pt x="970" y="126"/>
                  </a:lnTo>
                  <a:lnTo>
                    <a:pt x="973" y="126"/>
                  </a:lnTo>
                  <a:lnTo>
                    <a:pt x="978" y="125"/>
                  </a:lnTo>
                  <a:lnTo>
                    <a:pt x="981" y="124"/>
                  </a:lnTo>
                  <a:lnTo>
                    <a:pt x="985" y="123"/>
                  </a:lnTo>
                  <a:lnTo>
                    <a:pt x="988" y="121"/>
                  </a:lnTo>
                  <a:lnTo>
                    <a:pt x="992" y="120"/>
                  </a:lnTo>
                  <a:lnTo>
                    <a:pt x="995" y="119"/>
                  </a:lnTo>
                  <a:lnTo>
                    <a:pt x="999" y="118"/>
                  </a:lnTo>
                  <a:lnTo>
                    <a:pt x="1002" y="118"/>
                  </a:lnTo>
                  <a:lnTo>
                    <a:pt x="1006" y="117"/>
                  </a:lnTo>
                  <a:lnTo>
                    <a:pt x="1009" y="116"/>
                  </a:lnTo>
                  <a:lnTo>
                    <a:pt x="1013" y="115"/>
                  </a:lnTo>
                  <a:lnTo>
                    <a:pt x="1017" y="114"/>
                  </a:lnTo>
                  <a:lnTo>
                    <a:pt x="1020" y="113"/>
                  </a:lnTo>
                  <a:lnTo>
                    <a:pt x="1024" y="112"/>
                  </a:lnTo>
                  <a:lnTo>
                    <a:pt x="1027" y="111"/>
                  </a:lnTo>
                  <a:lnTo>
                    <a:pt x="1031" y="111"/>
                  </a:lnTo>
                  <a:lnTo>
                    <a:pt x="1035" y="110"/>
                  </a:lnTo>
                  <a:lnTo>
                    <a:pt x="1039" y="109"/>
                  </a:lnTo>
                  <a:lnTo>
                    <a:pt x="1042" y="108"/>
                  </a:lnTo>
                  <a:lnTo>
                    <a:pt x="1046" y="107"/>
                  </a:lnTo>
                  <a:lnTo>
                    <a:pt x="1049" y="106"/>
                  </a:lnTo>
                  <a:lnTo>
                    <a:pt x="1053" y="105"/>
                  </a:lnTo>
                  <a:lnTo>
                    <a:pt x="1056" y="104"/>
                  </a:lnTo>
                  <a:lnTo>
                    <a:pt x="1060" y="103"/>
                  </a:lnTo>
                  <a:lnTo>
                    <a:pt x="1063" y="103"/>
                  </a:lnTo>
                  <a:lnTo>
                    <a:pt x="1067" y="102"/>
                  </a:lnTo>
                  <a:lnTo>
                    <a:pt x="1071" y="101"/>
                  </a:lnTo>
                  <a:lnTo>
                    <a:pt x="1074" y="100"/>
                  </a:lnTo>
                  <a:lnTo>
                    <a:pt x="1078" y="99"/>
                  </a:lnTo>
                  <a:lnTo>
                    <a:pt x="1081" y="98"/>
                  </a:lnTo>
                  <a:lnTo>
                    <a:pt x="1085" y="97"/>
                  </a:lnTo>
                  <a:lnTo>
                    <a:pt x="1088" y="96"/>
                  </a:lnTo>
                  <a:lnTo>
                    <a:pt x="1093" y="95"/>
                  </a:lnTo>
                  <a:lnTo>
                    <a:pt x="1096" y="95"/>
                  </a:lnTo>
                  <a:lnTo>
                    <a:pt x="1100" y="94"/>
                  </a:lnTo>
                  <a:lnTo>
                    <a:pt x="1103" y="93"/>
                  </a:lnTo>
                  <a:lnTo>
                    <a:pt x="1107" y="92"/>
                  </a:lnTo>
                  <a:lnTo>
                    <a:pt x="1110" y="91"/>
                  </a:lnTo>
                  <a:lnTo>
                    <a:pt x="1114" y="90"/>
                  </a:lnTo>
                  <a:lnTo>
                    <a:pt x="1117" y="89"/>
                  </a:lnTo>
                  <a:lnTo>
                    <a:pt x="1121" y="88"/>
                  </a:lnTo>
                  <a:lnTo>
                    <a:pt x="1124" y="88"/>
                  </a:lnTo>
                  <a:lnTo>
                    <a:pt x="1128" y="88"/>
                  </a:lnTo>
                  <a:lnTo>
                    <a:pt x="1132" y="87"/>
                  </a:lnTo>
                  <a:lnTo>
                    <a:pt x="1135" y="86"/>
                  </a:lnTo>
                  <a:lnTo>
                    <a:pt x="1139" y="85"/>
                  </a:lnTo>
                  <a:lnTo>
                    <a:pt x="1142" y="84"/>
                  </a:lnTo>
                  <a:lnTo>
                    <a:pt x="1146" y="83"/>
                  </a:lnTo>
                  <a:lnTo>
                    <a:pt x="1149" y="82"/>
                  </a:lnTo>
                  <a:lnTo>
                    <a:pt x="1154" y="81"/>
                  </a:lnTo>
                  <a:lnTo>
                    <a:pt x="1157" y="80"/>
                  </a:lnTo>
                  <a:lnTo>
                    <a:pt x="1161" y="80"/>
                  </a:lnTo>
                  <a:lnTo>
                    <a:pt x="1164" y="80"/>
                  </a:lnTo>
                  <a:lnTo>
                    <a:pt x="1168" y="79"/>
                  </a:lnTo>
                  <a:lnTo>
                    <a:pt x="1171" y="78"/>
                  </a:lnTo>
                  <a:lnTo>
                    <a:pt x="1175" y="77"/>
                  </a:lnTo>
                  <a:lnTo>
                    <a:pt x="1178" y="76"/>
                  </a:lnTo>
                  <a:lnTo>
                    <a:pt x="1182" y="75"/>
                  </a:lnTo>
                  <a:lnTo>
                    <a:pt x="1186" y="74"/>
                  </a:lnTo>
                  <a:lnTo>
                    <a:pt x="1189" y="74"/>
                  </a:lnTo>
                  <a:lnTo>
                    <a:pt x="1193" y="73"/>
                  </a:lnTo>
                  <a:lnTo>
                    <a:pt x="1196" y="72"/>
                  </a:lnTo>
                  <a:lnTo>
                    <a:pt x="1200" y="72"/>
                  </a:lnTo>
                  <a:lnTo>
                    <a:pt x="1203" y="71"/>
                  </a:lnTo>
                  <a:lnTo>
                    <a:pt x="1207" y="70"/>
                  </a:lnTo>
                  <a:lnTo>
                    <a:pt x="1211" y="70"/>
                  </a:lnTo>
                  <a:lnTo>
                    <a:pt x="1215" y="69"/>
                  </a:lnTo>
                  <a:lnTo>
                    <a:pt x="1218" y="68"/>
                  </a:lnTo>
                  <a:lnTo>
                    <a:pt x="1222" y="67"/>
                  </a:lnTo>
                  <a:lnTo>
                    <a:pt x="1225" y="66"/>
                  </a:lnTo>
                  <a:lnTo>
                    <a:pt x="1229" y="66"/>
                  </a:lnTo>
                  <a:lnTo>
                    <a:pt x="1232" y="65"/>
                  </a:lnTo>
                  <a:lnTo>
                    <a:pt x="1236" y="64"/>
                  </a:lnTo>
                  <a:lnTo>
                    <a:pt x="1240" y="64"/>
                  </a:lnTo>
                  <a:lnTo>
                    <a:pt x="1243" y="63"/>
                  </a:lnTo>
                  <a:lnTo>
                    <a:pt x="1247" y="63"/>
                  </a:lnTo>
                  <a:lnTo>
                    <a:pt x="1250" y="62"/>
                  </a:lnTo>
                  <a:lnTo>
                    <a:pt x="1254" y="61"/>
                  </a:lnTo>
                  <a:lnTo>
                    <a:pt x="1257" y="60"/>
                  </a:lnTo>
                  <a:lnTo>
                    <a:pt x="1261" y="60"/>
                  </a:lnTo>
                  <a:lnTo>
                    <a:pt x="1264" y="59"/>
                  </a:lnTo>
                  <a:lnTo>
                    <a:pt x="1269" y="58"/>
                  </a:lnTo>
                  <a:lnTo>
                    <a:pt x="1272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83" y="56"/>
                  </a:lnTo>
                  <a:lnTo>
                    <a:pt x="1286" y="55"/>
                  </a:lnTo>
                  <a:lnTo>
                    <a:pt x="1290" y="55"/>
                  </a:lnTo>
                  <a:lnTo>
                    <a:pt x="1293" y="54"/>
                  </a:lnTo>
                  <a:lnTo>
                    <a:pt x="1297" y="53"/>
                  </a:lnTo>
                  <a:lnTo>
                    <a:pt x="1301" y="52"/>
                  </a:lnTo>
                  <a:lnTo>
                    <a:pt x="1304" y="52"/>
                  </a:lnTo>
                  <a:lnTo>
                    <a:pt x="1308" y="51"/>
                  </a:lnTo>
                  <a:lnTo>
                    <a:pt x="1311" y="50"/>
                  </a:lnTo>
                  <a:lnTo>
                    <a:pt x="1315" y="50"/>
                  </a:lnTo>
                  <a:lnTo>
                    <a:pt x="1318" y="49"/>
                  </a:lnTo>
                  <a:lnTo>
                    <a:pt x="1322" y="49"/>
                  </a:lnTo>
                  <a:lnTo>
                    <a:pt x="1326" y="49"/>
                  </a:lnTo>
                  <a:lnTo>
                    <a:pt x="1330" y="48"/>
                  </a:lnTo>
                  <a:lnTo>
                    <a:pt x="1333" y="47"/>
                  </a:lnTo>
                  <a:lnTo>
                    <a:pt x="1337" y="47"/>
                  </a:lnTo>
                  <a:lnTo>
                    <a:pt x="1340" y="46"/>
                  </a:lnTo>
                  <a:lnTo>
                    <a:pt x="1344" y="45"/>
                  </a:lnTo>
                  <a:lnTo>
                    <a:pt x="1347" y="45"/>
                  </a:lnTo>
                  <a:lnTo>
                    <a:pt x="1351" y="44"/>
                  </a:lnTo>
                  <a:lnTo>
                    <a:pt x="1355" y="43"/>
                  </a:lnTo>
                  <a:lnTo>
                    <a:pt x="1358" y="43"/>
                  </a:lnTo>
                  <a:lnTo>
                    <a:pt x="1362" y="42"/>
                  </a:lnTo>
                  <a:lnTo>
                    <a:pt x="1365" y="41"/>
                  </a:lnTo>
                  <a:lnTo>
                    <a:pt x="1369" y="41"/>
                  </a:lnTo>
                  <a:lnTo>
                    <a:pt x="1372" y="41"/>
                  </a:lnTo>
                  <a:lnTo>
                    <a:pt x="1376" y="40"/>
                  </a:lnTo>
                  <a:lnTo>
                    <a:pt x="1379" y="40"/>
                  </a:lnTo>
                  <a:lnTo>
                    <a:pt x="1384" y="39"/>
                  </a:lnTo>
                  <a:lnTo>
                    <a:pt x="1387" y="39"/>
                  </a:lnTo>
                  <a:lnTo>
                    <a:pt x="1391" y="38"/>
                  </a:lnTo>
                  <a:lnTo>
                    <a:pt x="1394" y="37"/>
                  </a:lnTo>
                  <a:lnTo>
                    <a:pt x="1398" y="37"/>
                  </a:lnTo>
                  <a:lnTo>
                    <a:pt x="1401" y="36"/>
                  </a:lnTo>
                  <a:lnTo>
                    <a:pt x="1405" y="36"/>
                  </a:lnTo>
                  <a:lnTo>
                    <a:pt x="1409" y="35"/>
                  </a:lnTo>
                  <a:lnTo>
                    <a:pt x="1412" y="34"/>
                  </a:lnTo>
                  <a:lnTo>
                    <a:pt x="1416" y="34"/>
                  </a:lnTo>
                  <a:lnTo>
                    <a:pt x="1419" y="34"/>
                  </a:lnTo>
                  <a:lnTo>
                    <a:pt x="1423" y="34"/>
                  </a:lnTo>
                  <a:lnTo>
                    <a:pt x="1426" y="33"/>
                  </a:lnTo>
                  <a:lnTo>
                    <a:pt x="1430" y="33"/>
                  </a:lnTo>
                  <a:lnTo>
                    <a:pt x="1433" y="32"/>
                  </a:lnTo>
                  <a:lnTo>
                    <a:pt x="1437" y="31"/>
                  </a:lnTo>
                  <a:lnTo>
                    <a:pt x="1441" y="31"/>
                  </a:lnTo>
                  <a:lnTo>
                    <a:pt x="1445" y="30"/>
                  </a:lnTo>
                  <a:lnTo>
                    <a:pt x="1448" y="30"/>
                  </a:lnTo>
                  <a:lnTo>
                    <a:pt x="1452" y="29"/>
                  </a:lnTo>
                  <a:lnTo>
                    <a:pt x="1455" y="29"/>
                  </a:lnTo>
                  <a:lnTo>
                    <a:pt x="1459" y="28"/>
                  </a:lnTo>
                  <a:lnTo>
                    <a:pt x="1462" y="28"/>
                  </a:lnTo>
                  <a:lnTo>
                    <a:pt x="1466" y="27"/>
                  </a:lnTo>
                  <a:lnTo>
                    <a:pt x="1470" y="27"/>
                  </a:lnTo>
                  <a:lnTo>
                    <a:pt x="1473" y="26"/>
                  </a:lnTo>
                  <a:lnTo>
                    <a:pt x="1477" y="26"/>
                  </a:lnTo>
                  <a:lnTo>
                    <a:pt x="1480" y="26"/>
                  </a:lnTo>
                  <a:lnTo>
                    <a:pt x="1484" y="26"/>
                  </a:lnTo>
                  <a:lnTo>
                    <a:pt x="1487" y="25"/>
                  </a:lnTo>
                  <a:lnTo>
                    <a:pt x="1491" y="25"/>
                  </a:lnTo>
                  <a:lnTo>
                    <a:pt x="1494" y="24"/>
                  </a:lnTo>
                  <a:lnTo>
                    <a:pt x="1499" y="24"/>
                  </a:lnTo>
                  <a:lnTo>
                    <a:pt x="1502" y="23"/>
                  </a:lnTo>
                  <a:lnTo>
                    <a:pt x="1506" y="23"/>
                  </a:lnTo>
                  <a:lnTo>
                    <a:pt x="1509" y="22"/>
                  </a:lnTo>
                  <a:lnTo>
                    <a:pt x="1513" y="22"/>
                  </a:lnTo>
                  <a:lnTo>
                    <a:pt x="1516" y="21"/>
                  </a:lnTo>
                  <a:lnTo>
                    <a:pt x="1520" y="21"/>
                  </a:lnTo>
                  <a:lnTo>
                    <a:pt x="1524" y="21"/>
                  </a:lnTo>
                  <a:lnTo>
                    <a:pt x="1527" y="20"/>
                  </a:lnTo>
                  <a:lnTo>
                    <a:pt x="1531" y="20"/>
                  </a:lnTo>
                  <a:lnTo>
                    <a:pt x="1534" y="19"/>
                  </a:lnTo>
                  <a:lnTo>
                    <a:pt x="1538" y="19"/>
                  </a:lnTo>
                  <a:lnTo>
                    <a:pt x="1541" y="18"/>
                  </a:lnTo>
                  <a:lnTo>
                    <a:pt x="1545" y="18"/>
                  </a:lnTo>
                  <a:lnTo>
                    <a:pt x="1548" y="18"/>
                  </a:lnTo>
                  <a:lnTo>
                    <a:pt x="1552" y="18"/>
                  </a:lnTo>
                  <a:lnTo>
                    <a:pt x="1555" y="18"/>
                  </a:lnTo>
                  <a:lnTo>
                    <a:pt x="1560" y="17"/>
                  </a:lnTo>
                  <a:lnTo>
                    <a:pt x="1563" y="17"/>
                  </a:lnTo>
                  <a:lnTo>
                    <a:pt x="1567" y="16"/>
                  </a:lnTo>
                  <a:lnTo>
                    <a:pt x="1570" y="16"/>
                  </a:lnTo>
                  <a:lnTo>
                    <a:pt x="1574" y="16"/>
                  </a:lnTo>
                  <a:lnTo>
                    <a:pt x="1578" y="15"/>
                  </a:lnTo>
                  <a:lnTo>
                    <a:pt x="1581" y="15"/>
                  </a:lnTo>
                  <a:lnTo>
                    <a:pt x="1585" y="14"/>
                  </a:lnTo>
                  <a:lnTo>
                    <a:pt x="1588" y="14"/>
                  </a:lnTo>
                  <a:lnTo>
                    <a:pt x="1592" y="14"/>
                  </a:lnTo>
                  <a:lnTo>
                    <a:pt x="1595" y="13"/>
                  </a:lnTo>
                  <a:lnTo>
                    <a:pt x="1599" y="13"/>
                  </a:lnTo>
                  <a:lnTo>
                    <a:pt x="1602" y="13"/>
                  </a:lnTo>
                  <a:lnTo>
                    <a:pt x="1606" y="12"/>
                  </a:lnTo>
                  <a:lnTo>
                    <a:pt x="1609" y="12"/>
                  </a:lnTo>
                  <a:lnTo>
                    <a:pt x="1613" y="12"/>
                  </a:lnTo>
                  <a:lnTo>
                    <a:pt x="1617" y="11"/>
                  </a:lnTo>
                  <a:lnTo>
                    <a:pt x="1621" y="11"/>
                  </a:lnTo>
                  <a:lnTo>
                    <a:pt x="1624" y="11"/>
                  </a:lnTo>
                  <a:lnTo>
                    <a:pt x="1628" y="10"/>
                  </a:lnTo>
                  <a:lnTo>
                    <a:pt x="1631" y="10"/>
                  </a:lnTo>
                  <a:lnTo>
                    <a:pt x="1635" y="10"/>
                  </a:lnTo>
                  <a:lnTo>
                    <a:pt x="1639" y="10"/>
                  </a:lnTo>
                  <a:lnTo>
                    <a:pt x="1642" y="10"/>
                  </a:lnTo>
                  <a:lnTo>
                    <a:pt x="1646" y="10"/>
                  </a:lnTo>
                  <a:lnTo>
                    <a:pt x="1649" y="9"/>
                  </a:lnTo>
                  <a:lnTo>
                    <a:pt x="1653" y="9"/>
                  </a:lnTo>
                  <a:lnTo>
                    <a:pt x="1656" y="9"/>
                  </a:lnTo>
                  <a:lnTo>
                    <a:pt x="1660" y="9"/>
                  </a:lnTo>
                  <a:lnTo>
                    <a:pt x="1663" y="8"/>
                  </a:lnTo>
                  <a:lnTo>
                    <a:pt x="1667" y="8"/>
                  </a:lnTo>
                  <a:lnTo>
                    <a:pt x="1670" y="8"/>
                  </a:lnTo>
                  <a:lnTo>
                    <a:pt x="1675" y="7"/>
                  </a:lnTo>
                  <a:lnTo>
                    <a:pt x="1678" y="7"/>
                  </a:lnTo>
                  <a:lnTo>
                    <a:pt x="1682" y="7"/>
                  </a:lnTo>
                  <a:lnTo>
                    <a:pt x="1685" y="7"/>
                  </a:lnTo>
                  <a:lnTo>
                    <a:pt x="1689" y="6"/>
                  </a:lnTo>
                  <a:lnTo>
                    <a:pt x="1693" y="6"/>
                  </a:lnTo>
                  <a:lnTo>
                    <a:pt x="1696" y="6"/>
                  </a:lnTo>
                  <a:lnTo>
                    <a:pt x="1700" y="6"/>
                  </a:lnTo>
                  <a:lnTo>
                    <a:pt x="1703" y="5"/>
                  </a:lnTo>
                  <a:lnTo>
                    <a:pt x="1707" y="5"/>
                  </a:lnTo>
                  <a:lnTo>
                    <a:pt x="1710" y="5"/>
                  </a:lnTo>
                  <a:lnTo>
                    <a:pt x="1714" y="5"/>
                  </a:lnTo>
                  <a:lnTo>
                    <a:pt x="1717" y="4"/>
                  </a:lnTo>
                  <a:lnTo>
                    <a:pt x="1721" y="4"/>
                  </a:lnTo>
                  <a:lnTo>
                    <a:pt x="1724" y="4"/>
                  </a:lnTo>
                  <a:lnTo>
                    <a:pt x="1728" y="4"/>
                  </a:lnTo>
                  <a:lnTo>
                    <a:pt x="1732" y="4"/>
                  </a:lnTo>
                  <a:lnTo>
                    <a:pt x="1736" y="3"/>
                  </a:lnTo>
                  <a:lnTo>
                    <a:pt x="1739" y="3"/>
                  </a:lnTo>
                  <a:lnTo>
                    <a:pt x="1743" y="3"/>
                  </a:lnTo>
                  <a:lnTo>
                    <a:pt x="1746" y="3"/>
                  </a:lnTo>
                  <a:lnTo>
                    <a:pt x="1750" y="3"/>
                  </a:lnTo>
                  <a:lnTo>
                    <a:pt x="1754" y="3"/>
                  </a:lnTo>
                  <a:lnTo>
                    <a:pt x="1757" y="3"/>
                  </a:lnTo>
                  <a:lnTo>
                    <a:pt x="1761" y="3"/>
                  </a:lnTo>
                  <a:lnTo>
                    <a:pt x="1764" y="3"/>
                  </a:lnTo>
                  <a:lnTo>
                    <a:pt x="1768" y="3"/>
                  </a:lnTo>
                  <a:lnTo>
                    <a:pt x="1771" y="3"/>
                  </a:lnTo>
                  <a:lnTo>
                    <a:pt x="1775" y="3"/>
                  </a:lnTo>
                  <a:lnTo>
                    <a:pt x="1778" y="2"/>
                  </a:lnTo>
                  <a:lnTo>
                    <a:pt x="1782" y="2"/>
                  </a:lnTo>
                  <a:lnTo>
                    <a:pt x="1785" y="2"/>
                  </a:lnTo>
                  <a:lnTo>
                    <a:pt x="1790" y="2"/>
                  </a:lnTo>
                  <a:lnTo>
                    <a:pt x="1793" y="2"/>
                  </a:lnTo>
                  <a:lnTo>
                    <a:pt x="1797" y="2"/>
                  </a:lnTo>
                  <a:lnTo>
                    <a:pt x="1800" y="2"/>
                  </a:lnTo>
                  <a:lnTo>
                    <a:pt x="1804" y="1"/>
                  </a:lnTo>
                  <a:lnTo>
                    <a:pt x="1808" y="1"/>
                  </a:lnTo>
                  <a:lnTo>
                    <a:pt x="1811" y="1"/>
                  </a:lnTo>
                  <a:lnTo>
                    <a:pt x="1815" y="1"/>
                  </a:lnTo>
                  <a:lnTo>
                    <a:pt x="1818" y="1"/>
                  </a:lnTo>
                  <a:lnTo>
                    <a:pt x="1822" y="1"/>
                  </a:lnTo>
                  <a:lnTo>
                    <a:pt x="1825" y="1"/>
                  </a:lnTo>
                  <a:lnTo>
                    <a:pt x="1829" y="1"/>
                  </a:lnTo>
                  <a:lnTo>
                    <a:pt x="1832" y="1"/>
                  </a:lnTo>
                  <a:lnTo>
                    <a:pt x="1836" y="1"/>
                  </a:lnTo>
                  <a:lnTo>
                    <a:pt x="1839" y="0"/>
                  </a:lnTo>
                  <a:lnTo>
                    <a:pt x="1843" y="0"/>
                  </a:lnTo>
                  <a:lnTo>
                    <a:pt x="1847" y="0"/>
                  </a:lnTo>
                  <a:lnTo>
                    <a:pt x="1851" y="0"/>
                  </a:lnTo>
                  <a:lnTo>
                    <a:pt x="1854" y="0"/>
                  </a:lnTo>
                  <a:lnTo>
                    <a:pt x="1858" y="0"/>
                  </a:lnTo>
                  <a:lnTo>
                    <a:pt x="1862" y="0"/>
                  </a:lnTo>
                  <a:lnTo>
                    <a:pt x="1865" y="0"/>
                  </a:lnTo>
                  <a:lnTo>
                    <a:pt x="1869" y="0"/>
                  </a:lnTo>
                  <a:lnTo>
                    <a:pt x="1872" y="0"/>
                  </a:lnTo>
                  <a:lnTo>
                    <a:pt x="1876" y="0"/>
                  </a:lnTo>
                  <a:lnTo>
                    <a:pt x="1879" y="0"/>
                  </a:lnTo>
                  <a:lnTo>
                    <a:pt x="1883" y="0"/>
                  </a:lnTo>
                  <a:lnTo>
                    <a:pt x="1886" y="0"/>
                  </a:lnTo>
                  <a:lnTo>
                    <a:pt x="1890" y="0"/>
                  </a:lnTo>
                </a:path>
              </a:pathLst>
            </a:custGeom>
            <a:noFill/>
            <a:ln w="23813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xmlns="" id="{751E9648-0D17-AF23-D21F-B1F4B6730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663576"/>
              <a:ext cx="3144837" cy="960438"/>
            </a:xfrm>
            <a:custGeom>
              <a:avLst/>
              <a:gdLst>
                <a:gd name="T0" fmla="*/ 31 w 1981"/>
                <a:gd name="T1" fmla="*/ 589 h 605"/>
                <a:gd name="T2" fmla="*/ 64 w 1981"/>
                <a:gd name="T3" fmla="*/ 572 h 605"/>
                <a:gd name="T4" fmla="*/ 98 w 1981"/>
                <a:gd name="T5" fmla="*/ 554 h 605"/>
                <a:gd name="T6" fmla="*/ 132 w 1981"/>
                <a:gd name="T7" fmla="*/ 537 h 605"/>
                <a:gd name="T8" fmla="*/ 166 w 1981"/>
                <a:gd name="T9" fmla="*/ 520 h 605"/>
                <a:gd name="T10" fmla="*/ 200 w 1981"/>
                <a:gd name="T11" fmla="*/ 503 h 605"/>
                <a:gd name="T12" fmla="*/ 234 w 1981"/>
                <a:gd name="T13" fmla="*/ 488 h 605"/>
                <a:gd name="T14" fmla="*/ 268 w 1981"/>
                <a:gd name="T15" fmla="*/ 472 h 605"/>
                <a:gd name="T16" fmla="*/ 301 w 1981"/>
                <a:gd name="T17" fmla="*/ 456 h 605"/>
                <a:gd name="T18" fmla="*/ 336 w 1981"/>
                <a:gd name="T19" fmla="*/ 440 h 605"/>
                <a:gd name="T20" fmla="*/ 369 w 1981"/>
                <a:gd name="T21" fmla="*/ 425 h 605"/>
                <a:gd name="T22" fmla="*/ 403 w 1981"/>
                <a:gd name="T23" fmla="*/ 410 h 605"/>
                <a:gd name="T24" fmla="*/ 437 w 1981"/>
                <a:gd name="T25" fmla="*/ 395 h 605"/>
                <a:gd name="T26" fmla="*/ 471 w 1981"/>
                <a:gd name="T27" fmla="*/ 380 h 605"/>
                <a:gd name="T28" fmla="*/ 505 w 1981"/>
                <a:gd name="T29" fmla="*/ 366 h 605"/>
                <a:gd name="T30" fmla="*/ 538 w 1981"/>
                <a:gd name="T31" fmla="*/ 352 h 605"/>
                <a:gd name="T32" fmla="*/ 573 w 1981"/>
                <a:gd name="T33" fmla="*/ 339 h 605"/>
                <a:gd name="T34" fmla="*/ 607 w 1981"/>
                <a:gd name="T35" fmla="*/ 325 h 605"/>
                <a:gd name="T36" fmla="*/ 640 w 1981"/>
                <a:gd name="T37" fmla="*/ 311 h 605"/>
                <a:gd name="T38" fmla="*/ 675 w 1981"/>
                <a:gd name="T39" fmla="*/ 299 h 605"/>
                <a:gd name="T40" fmla="*/ 708 w 1981"/>
                <a:gd name="T41" fmla="*/ 287 h 605"/>
                <a:gd name="T42" fmla="*/ 742 w 1981"/>
                <a:gd name="T43" fmla="*/ 274 h 605"/>
                <a:gd name="T44" fmla="*/ 776 w 1981"/>
                <a:gd name="T45" fmla="*/ 262 h 605"/>
                <a:gd name="T46" fmla="*/ 810 w 1981"/>
                <a:gd name="T47" fmla="*/ 249 h 605"/>
                <a:gd name="T48" fmla="*/ 844 w 1981"/>
                <a:gd name="T49" fmla="*/ 238 h 605"/>
                <a:gd name="T50" fmla="*/ 878 w 1981"/>
                <a:gd name="T51" fmla="*/ 226 h 605"/>
                <a:gd name="T52" fmla="*/ 912 w 1981"/>
                <a:gd name="T53" fmla="*/ 216 h 605"/>
                <a:gd name="T54" fmla="*/ 945 w 1981"/>
                <a:gd name="T55" fmla="*/ 205 h 605"/>
                <a:gd name="T56" fmla="*/ 979 w 1981"/>
                <a:gd name="T57" fmla="*/ 195 h 605"/>
                <a:gd name="T58" fmla="*/ 1014 w 1981"/>
                <a:gd name="T59" fmla="*/ 184 h 605"/>
                <a:gd name="T60" fmla="*/ 1047 w 1981"/>
                <a:gd name="T61" fmla="*/ 174 h 605"/>
                <a:gd name="T62" fmla="*/ 1081 w 1981"/>
                <a:gd name="T63" fmla="*/ 164 h 605"/>
                <a:gd name="T64" fmla="*/ 1115 w 1981"/>
                <a:gd name="T65" fmla="*/ 155 h 605"/>
                <a:gd name="T66" fmla="*/ 1149 w 1981"/>
                <a:gd name="T67" fmla="*/ 145 h 605"/>
                <a:gd name="T68" fmla="*/ 1183 w 1981"/>
                <a:gd name="T69" fmla="*/ 136 h 605"/>
                <a:gd name="T70" fmla="*/ 1217 w 1981"/>
                <a:gd name="T71" fmla="*/ 127 h 605"/>
                <a:gd name="T72" fmla="*/ 1251 w 1981"/>
                <a:gd name="T73" fmla="*/ 119 h 605"/>
                <a:gd name="T74" fmla="*/ 1284 w 1981"/>
                <a:gd name="T75" fmla="*/ 111 h 605"/>
                <a:gd name="T76" fmla="*/ 1319 w 1981"/>
                <a:gd name="T77" fmla="*/ 103 h 605"/>
                <a:gd name="T78" fmla="*/ 1352 w 1981"/>
                <a:gd name="T79" fmla="*/ 95 h 605"/>
                <a:gd name="T80" fmla="*/ 1386 w 1981"/>
                <a:gd name="T81" fmla="*/ 87 h 605"/>
                <a:gd name="T82" fmla="*/ 1420 w 1981"/>
                <a:gd name="T83" fmla="*/ 80 h 605"/>
                <a:gd name="T84" fmla="*/ 1454 w 1981"/>
                <a:gd name="T85" fmla="*/ 74 h 605"/>
                <a:gd name="T86" fmla="*/ 1488 w 1981"/>
                <a:gd name="T87" fmla="*/ 67 h 605"/>
                <a:gd name="T88" fmla="*/ 1521 w 1981"/>
                <a:gd name="T89" fmla="*/ 61 h 605"/>
                <a:gd name="T90" fmla="*/ 1556 w 1981"/>
                <a:gd name="T91" fmla="*/ 55 h 605"/>
                <a:gd name="T92" fmla="*/ 1590 w 1981"/>
                <a:gd name="T93" fmla="*/ 48 h 605"/>
                <a:gd name="T94" fmla="*/ 1623 w 1981"/>
                <a:gd name="T95" fmla="*/ 43 h 605"/>
                <a:gd name="T96" fmla="*/ 1658 w 1981"/>
                <a:gd name="T97" fmla="*/ 38 h 605"/>
                <a:gd name="T98" fmla="*/ 1691 w 1981"/>
                <a:gd name="T99" fmla="*/ 33 h 605"/>
                <a:gd name="T100" fmla="*/ 1725 w 1981"/>
                <a:gd name="T101" fmla="*/ 28 h 605"/>
                <a:gd name="T102" fmla="*/ 1759 w 1981"/>
                <a:gd name="T103" fmla="*/ 24 h 605"/>
                <a:gd name="T104" fmla="*/ 1793 w 1981"/>
                <a:gd name="T105" fmla="*/ 19 h 605"/>
                <a:gd name="T106" fmla="*/ 1827 w 1981"/>
                <a:gd name="T107" fmla="*/ 15 h 605"/>
                <a:gd name="T108" fmla="*/ 1861 w 1981"/>
                <a:gd name="T109" fmla="*/ 11 h 605"/>
                <a:gd name="T110" fmla="*/ 1895 w 1981"/>
                <a:gd name="T111" fmla="*/ 8 h 605"/>
                <a:gd name="T112" fmla="*/ 1928 w 1981"/>
                <a:gd name="T113" fmla="*/ 4 h 605"/>
                <a:gd name="T114" fmla="*/ 1962 w 1981"/>
                <a:gd name="T115" fmla="*/ 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1" h="605">
                  <a:moveTo>
                    <a:pt x="0" y="605"/>
                  </a:moveTo>
                  <a:lnTo>
                    <a:pt x="4" y="603"/>
                  </a:lnTo>
                  <a:lnTo>
                    <a:pt x="8" y="601"/>
                  </a:lnTo>
                  <a:lnTo>
                    <a:pt x="11" y="599"/>
                  </a:lnTo>
                  <a:lnTo>
                    <a:pt x="16" y="597"/>
                  </a:lnTo>
                  <a:lnTo>
                    <a:pt x="19" y="596"/>
                  </a:lnTo>
                  <a:lnTo>
                    <a:pt x="23" y="593"/>
                  </a:lnTo>
                  <a:lnTo>
                    <a:pt x="27" y="591"/>
                  </a:lnTo>
                  <a:lnTo>
                    <a:pt x="31" y="589"/>
                  </a:lnTo>
                  <a:lnTo>
                    <a:pt x="34" y="588"/>
                  </a:lnTo>
                  <a:lnTo>
                    <a:pt x="38" y="585"/>
                  </a:lnTo>
                  <a:lnTo>
                    <a:pt x="42" y="583"/>
                  </a:lnTo>
                  <a:lnTo>
                    <a:pt x="46" y="581"/>
                  </a:lnTo>
                  <a:lnTo>
                    <a:pt x="49" y="580"/>
                  </a:lnTo>
                  <a:lnTo>
                    <a:pt x="53" y="578"/>
                  </a:lnTo>
                  <a:lnTo>
                    <a:pt x="57" y="575"/>
                  </a:lnTo>
                  <a:lnTo>
                    <a:pt x="61" y="573"/>
                  </a:lnTo>
                  <a:lnTo>
                    <a:pt x="64" y="572"/>
                  </a:lnTo>
                  <a:lnTo>
                    <a:pt x="68" y="570"/>
                  </a:lnTo>
                  <a:lnTo>
                    <a:pt x="72" y="568"/>
                  </a:lnTo>
                  <a:lnTo>
                    <a:pt x="76" y="565"/>
                  </a:lnTo>
                  <a:lnTo>
                    <a:pt x="79" y="564"/>
                  </a:lnTo>
                  <a:lnTo>
                    <a:pt x="83" y="562"/>
                  </a:lnTo>
                  <a:lnTo>
                    <a:pt x="87" y="560"/>
                  </a:lnTo>
                  <a:lnTo>
                    <a:pt x="91" y="558"/>
                  </a:lnTo>
                  <a:lnTo>
                    <a:pt x="94" y="557"/>
                  </a:lnTo>
                  <a:lnTo>
                    <a:pt x="98" y="554"/>
                  </a:lnTo>
                  <a:lnTo>
                    <a:pt x="102" y="552"/>
                  </a:lnTo>
                  <a:lnTo>
                    <a:pt x="106" y="550"/>
                  </a:lnTo>
                  <a:lnTo>
                    <a:pt x="109" y="549"/>
                  </a:lnTo>
                  <a:lnTo>
                    <a:pt x="113" y="547"/>
                  </a:lnTo>
                  <a:lnTo>
                    <a:pt x="117" y="545"/>
                  </a:lnTo>
                  <a:lnTo>
                    <a:pt x="121" y="542"/>
                  </a:lnTo>
                  <a:lnTo>
                    <a:pt x="124" y="541"/>
                  </a:lnTo>
                  <a:lnTo>
                    <a:pt x="128" y="539"/>
                  </a:lnTo>
                  <a:lnTo>
                    <a:pt x="132" y="537"/>
                  </a:lnTo>
                  <a:lnTo>
                    <a:pt x="136" y="535"/>
                  </a:lnTo>
                  <a:lnTo>
                    <a:pt x="139" y="534"/>
                  </a:lnTo>
                  <a:lnTo>
                    <a:pt x="143" y="532"/>
                  </a:lnTo>
                  <a:lnTo>
                    <a:pt x="147" y="530"/>
                  </a:lnTo>
                  <a:lnTo>
                    <a:pt x="151" y="527"/>
                  </a:lnTo>
                  <a:lnTo>
                    <a:pt x="154" y="526"/>
                  </a:lnTo>
                  <a:lnTo>
                    <a:pt x="158" y="524"/>
                  </a:lnTo>
                  <a:lnTo>
                    <a:pt x="162" y="522"/>
                  </a:lnTo>
                  <a:lnTo>
                    <a:pt x="166" y="520"/>
                  </a:lnTo>
                  <a:lnTo>
                    <a:pt x="169" y="519"/>
                  </a:lnTo>
                  <a:lnTo>
                    <a:pt x="174" y="517"/>
                  </a:lnTo>
                  <a:lnTo>
                    <a:pt x="177" y="515"/>
                  </a:lnTo>
                  <a:lnTo>
                    <a:pt x="181" y="513"/>
                  </a:lnTo>
                  <a:lnTo>
                    <a:pt x="185" y="511"/>
                  </a:lnTo>
                  <a:lnTo>
                    <a:pt x="189" y="509"/>
                  </a:lnTo>
                  <a:lnTo>
                    <a:pt x="192" y="507"/>
                  </a:lnTo>
                  <a:lnTo>
                    <a:pt x="196" y="505"/>
                  </a:lnTo>
                  <a:lnTo>
                    <a:pt x="200" y="503"/>
                  </a:lnTo>
                  <a:lnTo>
                    <a:pt x="204" y="502"/>
                  </a:lnTo>
                  <a:lnTo>
                    <a:pt x="208" y="500"/>
                  </a:lnTo>
                  <a:lnTo>
                    <a:pt x="211" y="498"/>
                  </a:lnTo>
                  <a:lnTo>
                    <a:pt x="215" y="496"/>
                  </a:lnTo>
                  <a:lnTo>
                    <a:pt x="219" y="495"/>
                  </a:lnTo>
                  <a:lnTo>
                    <a:pt x="223" y="493"/>
                  </a:lnTo>
                  <a:lnTo>
                    <a:pt x="226" y="491"/>
                  </a:lnTo>
                  <a:lnTo>
                    <a:pt x="230" y="489"/>
                  </a:lnTo>
                  <a:lnTo>
                    <a:pt x="234" y="488"/>
                  </a:lnTo>
                  <a:lnTo>
                    <a:pt x="238" y="486"/>
                  </a:lnTo>
                  <a:lnTo>
                    <a:pt x="241" y="484"/>
                  </a:lnTo>
                  <a:lnTo>
                    <a:pt x="245" y="482"/>
                  </a:lnTo>
                  <a:lnTo>
                    <a:pt x="249" y="480"/>
                  </a:lnTo>
                  <a:lnTo>
                    <a:pt x="253" y="479"/>
                  </a:lnTo>
                  <a:lnTo>
                    <a:pt x="256" y="477"/>
                  </a:lnTo>
                  <a:lnTo>
                    <a:pt x="260" y="475"/>
                  </a:lnTo>
                  <a:lnTo>
                    <a:pt x="264" y="473"/>
                  </a:lnTo>
                  <a:lnTo>
                    <a:pt x="268" y="472"/>
                  </a:lnTo>
                  <a:lnTo>
                    <a:pt x="271" y="470"/>
                  </a:lnTo>
                  <a:lnTo>
                    <a:pt x="275" y="468"/>
                  </a:lnTo>
                  <a:lnTo>
                    <a:pt x="279" y="466"/>
                  </a:lnTo>
                  <a:lnTo>
                    <a:pt x="283" y="465"/>
                  </a:lnTo>
                  <a:lnTo>
                    <a:pt x="286" y="463"/>
                  </a:lnTo>
                  <a:lnTo>
                    <a:pt x="290" y="461"/>
                  </a:lnTo>
                  <a:lnTo>
                    <a:pt x="294" y="459"/>
                  </a:lnTo>
                  <a:lnTo>
                    <a:pt x="298" y="457"/>
                  </a:lnTo>
                  <a:lnTo>
                    <a:pt x="301" y="456"/>
                  </a:lnTo>
                  <a:lnTo>
                    <a:pt x="306" y="454"/>
                  </a:lnTo>
                  <a:lnTo>
                    <a:pt x="309" y="452"/>
                  </a:lnTo>
                  <a:lnTo>
                    <a:pt x="313" y="450"/>
                  </a:lnTo>
                  <a:lnTo>
                    <a:pt x="316" y="449"/>
                  </a:lnTo>
                  <a:lnTo>
                    <a:pt x="321" y="447"/>
                  </a:lnTo>
                  <a:lnTo>
                    <a:pt x="324" y="445"/>
                  </a:lnTo>
                  <a:lnTo>
                    <a:pt x="328" y="443"/>
                  </a:lnTo>
                  <a:lnTo>
                    <a:pt x="331" y="441"/>
                  </a:lnTo>
                  <a:lnTo>
                    <a:pt x="336" y="440"/>
                  </a:lnTo>
                  <a:lnTo>
                    <a:pt x="339" y="438"/>
                  </a:lnTo>
                  <a:lnTo>
                    <a:pt x="343" y="436"/>
                  </a:lnTo>
                  <a:lnTo>
                    <a:pt x="346" y="434"/>
                  </a:lnTo>
                  <a:lnTo>
                    <a:pt x="351" y="434"/>
                  </a:lnTo>
                  <a:lnTo>
                    <a:pt x="354" y="432"/>
                  </a:lnTo>
                  <a:lnTo>
                    <a:pt x="358" y="430"/>
                  </a:lnTo>
                  <a:lnTo>
                    <a:pt x="361" y="428"/>
                  </a:lnTo>
                  <a:lnTo>
                    <a:pt x="366" y="426"/>
                  </a:lnTo>
                  <a:lnTo>
                    <a:pt x="369" y="425"/>
                  </a:lnTo>
                  <a:lnTo>
                    <a:pt x="373" y="423"/>
                  </a:lnTo>
                  <a:lnTo>
                    <a:pt x="377" y="421"/>
                  </a:lnTo>
                  <a:lnTo>
                    <a:pt x="381" y="419"/>
                  </a:lnTo>
                  <a:lnTo>
                    <a:pt x="384" y="418"/>
                  </a:lnTo>
                  <a:lnTo>
                    <a:pt x="388" y="416"/>
                  </a:lnTo>
                  <a:lnTo>
                    <a:pt x="392" y="415"/>
                  </a:lnTo>
                  <a:lnTo>
                    <a:pt x="396" y="413"/>
                  </a:lnTo>
                  <a:lnTo>
                    <a:pt x="400" y="411"/>
                  </a:lnTo>
                  <a:lnTo>
                    <a:pt x="403" y="410"/>
                  </a:lnTo>
                  <a:lnTo>
                    <a:pt x="407" y="408"/>
                  </a:lnTo>
                  <a:lnTo>
                    <a:pt x="411" y="406"/>
                  </a:lnTo>
                  <a:lnTo>
                    <a:pt x="415" y="404"/>
                  </a:lnTo>
                  <a:lnTo>
                    <a:pt x="418" y="403"/>
                  </a:lnTo>
                  <a:lnTo>
                    <a:pt x="422" y="402"/>
                  </a:lnTo>
                  <a:lnTo>
                    <a:pt x="426" y="400"/>
                  </a:lnTo>
                  <a:lnTo>
                    <a:pt x="430" y="398"/>
                  </a:lnTo>
                  <a:lnTo>
                    <a:pt x="433" y="396"/>
                  </a:lnTo>
                  <a:lnTo>
                    <a:pt x="437" y="395"/>
                  </a:lnTo>
                  <a:lnTo>
                    <a:pt x="441" y="393"/>
                  </a:lnTo>
                  <a:lnTo>
                    <a:pt x="445" y="392"/>
                  </a:lnTo>
                  <a:lnTo>
                    <a:pt x="448" y="390"/>
                  </a:lnTo>
                  <a:lnTo>
                    <a:pt x="453" y="388"/>
                  </a:lnTo>
                  <a:lnTo>
                    <a:pt x="456" y="387"/>
                  </a:lnTo>
                  <a:lnTo>
                    <a:pt x="460" y="385"/>
                  </a:lnTo>
                  <a:lnTo>
                    <a:pt x="463" y="384"/>
                  </a:lnTo>
                  <a:lnTo>
                    <a:pt x="468" y="382"/>
                  </a:lnTo>
                  <a:lnTo>
                    <a:pt x="471" y="380"/>
                  </a:lnTo>
                  <a:lnTo>
                    <a:pt x="475" y="379"/>
                  </a:lnTo>
                  <a:lnTo>
                    <a:pt x="478" y="377"/>
                  </a:lnTo>
                  <a:lnTo>
                    <a:pt x="483" y="376"/>
                  </a:lnTo>
                  <a:lnTo>
                    <a:pt x="486" y="374"/>
                  </a:lnTo>
                  <a:lnTo>
                    <a:pt x="490" y="372"/>
                  </a:lnTo>
                  <a:lnTo>
                    <a:pt x="493" y="371"/>
                  </a:lnTo>
                  <a:lnTo>
                    <a:pt x="498" y="369"/>
                  </a:lnTo>
                  <a:lnTo>
                    <a:pt x="501" y="368"/>
                  </a:lnTo>
                  <a:lnTo>
                    <a:pt x="505" y="366"/>
                  </a:lnTo>
                  <a:lnTo>
                    <a:pt x="508" y="364"/>
                  </a:lnTo>
                  <a:lnTo>
                    <a:pt x="513" y="363"/>
                  </a:lnTo>
                  <a:lnTo>
                    <a:pt x="516" y="362"/>
                  </a:lnTo>
                  <a:lnTo>
                    <a:pt x="520" y="360"/>
                  </a:lnTo>
                  <a:lnTo>
                    <a:pt x="523" y="358"/>
                  </a:lnTo>
                  <a:lnTo>
                    <a:pt x="528" y="357"/>
                  </a:lnTo>
                  <a:lnTo>
                    <a:pt x="531" y="356"/>
                  </a:lnTo>
                  <a:lnTo>
                    <a:pt x="535" y="354"/>
                  </a:lnTo>
                  <a:lnTo>
                    <a:pt x="538" y="352"/>
                  </a:lnTo>
                  <a:lnTo>
                    <a:pt x="543" y="350"/>
                  </a:lnTo>
                  <a:lnTo>
                    <a:pt x="546" y="349"/>
                  </a:lnTo>
                  <a:lnTo>
                    <a:pt x="550" y="348"/>
                  </a:lnTo>
                  <a:lnTo>
                    <a:pt x="553" y="346"/>
                  </a:lnTo>
                  <a:lnTo>
                    <a:pt x="558" y="344"/>
                  </a:lnTo>
                  <a:lnTo>
                    <a:pt x="561" y="343"/>
                  </a:lnTo>
                  <a:lnTo>
                    <a:pt x="565" y="341"/>
                  </a:lnTo>
                  <a:lnTo>
                    <a:pt x="569" y="340"/>
                  </a:lnTo>
                  <a:lnTo>
                    <a:pt x="573" y="339"/>
                  </a:lnTo>
                  <a:lnTo>
                    <a:pt x="576" y="337"/>
                  </a:lnTo>
                  <a:lnTo>
                    <a:pt x="580" y="335"/>
                  </a:lnTo>
                  <a:lnTo>
                    <a:pt x="584" y="333"/>
                  </a:lnTo>
                  <a:lnTo>
                    <a:pt x="588" y="333"/>
                  </a:lnTo>
                  <a:lnTo>
                    <a:pt x="592" y="331"/>
                  </a:lnTo>
                  <a:lnTo>
                    <a:pt x="595" y="329"/>
                  </a:lnTo>
                  <a:lnTo>
                    <a:pt x="599" y="328"/>
                  </a:lnTo>
                  <a:lnTo>
                    <a:pt x="603" y="326"/>
                  </a:lnTo>
                  <a:lnTo>
                    <a:pt x="607" y="325"/>
                  </a:lnTo>
                  <a:lnTo>
                    <a:pt x="610" y="324"/>
                  </a:lnTo>
                  <a:lnTo>
                    <a:pt x="615" y="322"/>
                  </a:lnTo>
                  <a:lnTo>
                    <a:pt x="618" y="320"/>
                  </a:lnTo>
                  <a:lnTo>
                    <a:pt x="622" y="319"/>
                  </a:lnTo>
                  <a:lnTo>
                    <a:pt x="625" y="318"/>
                  </a:lnTo>
                  <a:lnTo>
                    <a:pt x="630" y="316"/>
                  </a:lnTo>
                  <a:lnTo>
                    <a:pt x="633" y="315"/>
                  </a:lnTo>
                  <a:lnTo>
                    <a:pt x="637" y="313"/>
                  </a:lnTo>
                  <a:lnTo>
                    <a:pt x="640" y="311"/>
                  </a:lnTo>
                  <a:lnTo>
                    <a:pt x="645" y="310"/>
                  </a:lnTo>
                  <a:lnTo>
                    <a:pt x="648" y="309"/>
                  </a:lnTo>
                  <a:lnTo>
                    <a:pt x="652" y="308"/>
                  </a:lnTo>
                  <a:lnTo>
                    <a:pt x="655" y="306"/>
                  </a:lnTo>
                  <a:lnTo>
                    <a:pt x="660" y="304"/>
                  </a:lnTo>
                  <a:lnTo>
                    <a:pt x="663" y="303"/>
                  </a:lnTo>
                  <a:lnTo>
                    <a:pt x="667" y="302"/>
                  </a:lnTo>
                  <a:lnTo>
                    <a:pt x="670" y="300"/>
                  </a:lnTo>
                  <a:lnTo>
                    <a:pt x="675" y="299"/>
                  </a:lnTo>
                  <a:lnTo>
                    <a:pt x="678" y="297"/>
                  </a:lnTo>
                  <a:lnTo>
                    <a:pt x="682" y="296"/>
                  </a:lnTo>
                  <a:lnTo>
                    <a:pt x="685" y="295"/>
                  </a:lnTo>
                  <a:lnTo>
                    <a:pt x="690" y="293"/>
                  </a:lnTo>
                  <a:lnTo>
                    <a:pt x="693" y="292"/>
                  </a:lnTo>
                  <a:lnTo>
                    <a:pt x="697" y="290"/>
                  </a:lnTo>
                  <a:lnTo>
                    <a:pt x="700" y="289"/>
                  </a:lnTo>
                  <a:lnTo>
                    <a:pt x="705" y="287"/>
                  </a:lnTo>
                  <a:lnTo>
                    <a:pt x="708" y="287"/>
                  </a:lnTo>
                  <a:lnTo>
                    <a:pt x="712" y="285"/>
                  </a:lnTo>
                  <a:lnTo>
                    <a:pt x="715" y="283"/>
                  </a:lnTo>
                  <a:lnTo>
                    <a:pt x="720" y="282"/>
                  </a:lnTo>
                  <a:lnTo>
                    <a:pt x="723" y="280"/>
                  </a:lnTo>
                  <a:lnTo>
                    <a:pt x="727" y="279"/>
                  </a:lnTo>
                  <a:lnTo>
                    <a:pt x="731" y="278"/>
                  </a:lnTo>
                  <a:lnTo>
                    <a:pt x="735" y="277"/>
                  </a:lnTo>
                  <a:lnTo>
                    <a:pt x="738" y="275"/>
                  </a:lnTo>
                  <a:lnTo>
                    <a:pt x="742" y="274"/>
                  </a:lnTo>
                  <a:lnTo>
                    <a:pt x="746" y="272"/>
                  </a:lnTo>
                  <a:lnTo>
                    <a:pt x="750" y="271"/>
                  </a:lnTo>
                  <a:lnTo>
                    <a:pt x="753" y="270"/>
                  </a:lnTo>
                  <a:lnTo>
                    <a:pt x="757" y="268"/>
                  </a:lnTo>
                  <a:lnTo>
                    <a:pt x="761" y="267"/>
                  </a:lnTo>
                  <a:lnTo>
                    <a:pt x="765" y="265"/>
                  </a:lnTo>
                  <a:lnTo>
                    <a:pt x="768" y="264"/>
                  </a:lnTo>
                  <a:lnTo>
                    <a:pt x="772" y="263"/>
                  </a:lnTo>
                  <a:lnTo>
                    <a:pt x="776" y="262"/>
                  </a:lnTo>
                  <a:lnTo>
                    <a:pt x="780" y="260"/>
                  </a:lnTo>
                  <a:lnTo>
                    <a:pt x="784" y="259"/>
                  </a:lnTo>
                  <a:lnTo>
                    <a:pt x="787" y="257"/>
                  </a:lnTo>
                  <a:lnTo>
                    <a:pt x="791" y="256"/>
                  </a:lnTo>
                  <a:lnTo>
                    <a:pt x="795" y="255"/>
                  </a:lnTo>
                  <a:lnTo>
                    <a:pt x="799" y="254"/>
                  </a:lnTo>
                  <a:lnTo>
                    <a:pt x="802" y="252"/>
                  </a:lnTo>
                  <a:lnTo>
                    <a:pt x="807" y="251"/>
                  </a:lnTo>
                  <a:lnTo>
                    <a:pt x="810" y="249"/>
                  </a:lnTo>
                  <a:lnTo>
                    <a:pt x="814" y="249"/>
                  </a:lnTo>
                  <a:lnTo>
                    <a:pt x="817" y="247"/>
                  </a:lnTo>
                  <a:lnTo>
                    <a:pt x="822" y="246"/>
                  </a:lnTo>
                  <a:lnTo>
                    <a:pt x="825" y="245"/>
                  </a:lnTo>
                  <a:lnTo>
                    <a:pt x="829" y="243"/>
                  </a:lnTo>
                  <a:lnTo>
                    <a:pt x="832" y="242"/>
                  </a:lnTo>
                  <a:lnTo>
                    <a:pt x="837" y="241"/>
                  </a:lnTo>
                  <a:lnTo>
                    <a:pt x="840" y="240"/>
                  </a:lnTo>
                  <a:lnTo>
                    <a:pt x="844" y="238"/>
                  </a:lnTo>
                  <a:lnTo>
                    <a:pt x="847" y="237"/>
                  </a:lnTo>
                  <a:lnTo>
                    <a:pt x="852" y="235"/>
                  </a:lnTo>
                  <a:lnTo>
                    <a:pt x="855" y="234"/>
                  </a:lnTo>
                  <a:lnTo>
                    <a:pt x="859" y="233"/>
                  </a:lnTo>
                  <a:lnTo>
                    <a:pt x="862" y="232"/>
                  </a:lnTo>
                  <a:lnTo>
                    <a:pt x="867" y="231"/>
                  </a:lnTo>
                  <a:lnTo>
                    <a:pt x="870" y="229"/>
                  </a:lnTo>
                  <a:lnTo>
                    <a:pt x="874" y="228"/>
                  </a:lnTo>
                  <a:lnTo>
                    <a:pt x="878" y="226"/>
                  </a:lnTo>
                  <a:lnTo>
                    <a:pt x="882" y="225"/>
                  </a:lnTo>
                  <a:lnTo>
                    <a:pt x="885" y="225"/>
                  </a:lnTo>
                  <a:lnTo>
                    <a:pt x="889" y="223"/>
                  </a:lnTo>
                  <a:lnTo>
                    <a:pt x="893" y="222"/>
                  </a:lnTo>
                  <a:lnTo>
                    <a:pt x="897" y="220"/>
                  </a:lnTo>
                  <a:lnTo>
                    <a:pt x="900" y="219"/>
                  </a:lnTo>
                  <a:lnTo>
                    <a:pt x="904" y="218"/>
                  </a:lnTo>
                  <a:lnTo>
                    <a:pt x="908" y="217"/>
                  </a:lnTo>
                  <a:lnTo>
                    <a:pt x="912" y="216"/>
                  </a:lnTo>
                  <a:lnTo>
                    <a:pt x="915" y="215"/>
                  </a:lnTo>
                  <a:lnTo>
                    <a:pt x="919" y="213"/>
                  </a:lnTo>
                  <a:lnTo>
                    <a:pt x="923" y="212"/>
                  </a:lnTo>
                  <a:lnTo>
                    <a:pt x="927" y="210"/>
                  </a:lnTo>
                  <a:lnTo>
                    <a:pt x="930" y="210"/>
                  </a:lnTo>
                  <a:lnTo>
                    <a:pt x="934" y="209"/>
                  </a:lnTo>
                  <a:lnTo>
                    <a:pt x="938" y="207"/>
                  </a:lnTo>
                  <a:lnTo>
                    <a:pt x="942" y="206"/>
                  </a:lnTo>
                  <a:lnTo>
                    <a:pt x="945" y="205"/>
                  </a:lnTo>
                  <a:lnTo>
                    <a:pt x="949" y="203"/>
                  </a:lnTo>
                  <a:lnTo>
                    <a:pt x="953" y="202"/>
                  </a:lnTo>
                  <a:lnTo>
                    <a:pt x="957" y="202"/>
                  </a:lnTo>
                  <a:lnTo>
                    <a:pt x="960" y="200"/>
                  </a:lnTo>
                  <a:lnTo>
                    <a:pt x="964" y="199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6" y="195"/>
                  </a:lnTo>
                  <a:lnTo>
                    <a:pt x="979" y="195"/>
                  </a:lnTo>
                  <a:lnTo>
                    <a:pt x="983" y="193"/>
                  </a:lnTo>
                  <a:lnTo>
                    <a:pt x="987" y="192"/>
                  </a:lnTo>
                  <a:lnTo>
                    <a:pt x="991" y="191"/>
                  </a:lnTo>
                  <a:lnTo>
                    <a:pt x="994" y="190"/>
                  </a:lnTo>
                  <a:lnTo>
                    <a:pt x="999" y="188"/>
                  </a:lnTo>
                  <a:lnTo>
                    <a:pt x="1002" y="187"/>
                  </a:lnTo>
                  <a:lnTo>
                    <a:pt x="1006" y="187"/>
                  </a:lnTo>
                  <a:lnTo>
                    <a:pt x="1010" y="185"/>
                  </a:lnTo>
                  <a:lnTo>
                    <a:pt x="1014" y="184"/>
                  </a:lnTo>
                  <a:lnTo>
                    <a:pt x="1017" y="183"/>
                  </a:lnTo>
                  <a:lnTo>
                    <a:pt x="1021" y="182"/>
                  </a:lnTo>
                  <a:lnTo>
                    <a:pt x="1025" y="180"/>
                  </a:lnTo>
                  <a:lnTo>
                    <a:pt x="1029" y="179"/>
                  </a:lnTo>
                  <a:lnTo>
                    <a:pt x="1032" y="179"/>
                  </a:lnTo>
                  <a:lnTo>
                    <a:pt x="1036" y="177"/>
                  </a:lnTo>
                  <a:lnTo>
                    <a:pt x="1040" y="176"/>
                  </a:lnTo>
                  <a:lnTo>
                    <a:pt x="1044" y="175"/>
                  </a:lnTo>
                  <a:lnTo>
                    <a:pt x="1047" y="174"/>
                  </a:lnTo>
                  <a:lnTo>
                    <a:pt x="1051" y="172"/>
                  </a:lnTo>
                  <a:lnTo>
                    <a:pt x="1055" y="171"/>
                  </a:lnTo>
                  <a:lnTo>
                    <a:pt x="1059" y="171"/>
                  </a:lnTo>
                  <a:lnTo>
                    <a:pt x="1062" y="170"/>
                  </a:lnTo>
                  <a:lnTo>
                    <a:pt x="1066" y="169"/>
                  </a:lnTo>
                  <a:lnTo>
                    <a:pt x="1070" y="167"/>
                  </a:lnTo>
                  <a:lnTo>
                    <a:pt x="1074" y="166"/>
                  </a:lnTo>
                  <a:lnTo>
                    <a:pt x="1077" y="165"/>
                  </a:lnTo>
                  <a:lnTo>
                    <a:pt x="1081" y="164"/>
                  </a:lnTo>
                  <a:lnTo>
                    <a:pt x="1085" y="163"/>
                  </a:lnTo>
                  <a:lnTo>
                    <a:pt x="1089" y="162"/>
                  </a:lnTo>
                  <a:lnTo>
                    <a:pt x="1092" y="161"/>
                  </a:lnTo>
                  <a:lnTo>
                    <a:pt x="1096" y="160"/>
                  </a:lnTo>
                  <a:lnTo>
                    <a:pt x="1100" y="159"/>
                  </a:lnTo>
                  <a:lnTo>
                    <a:pt x="1104" y="157"/>
                  </a:lnTo>
                  <a:lnTo>
                    <a:pt x="1107" y="156"/>
                  </a:lnTo>
                  <a:lnTo>
                    <a:pt x="1111" y="156"/>
                  </a:lnTo>
                  <a:lnTo>
                    <a:pt x="1115" y="155"/>
                  </a:lnTo>
                  <a:lnTo>
                    <a:pt x="1119" y="154"/>
                  </a:lnTo>
                  <a:lnTo>
                    <a:pt x="1122" y="153"/>
                  </a:lnTo>
                  <a:lnTo>
                    <a:pt x="1126" y="151"/>
                  </a:lnTo>
                  <a:lnTo>
                    <a:pt x="1130" y="150"/>
                  </a:lnTo>
                  <a:lnTo>
                    <a:pt x="1134" y="149"/>
                  </a:lnTo>
                  <a:lnTo>
                    <a:pt x="1137" y="148"/>
                  </a:lnTo>
                  <a:lnTo>
                    <a:pt x="1141" y="148"/>
                  </a:lnTo>
                  <a:lnTo>
                    <a:pt x="1145" y="147"/>
                  </a:lnTo>
                  <a:lnTo>
                    <a:pt x="1149" y="145"/>
                  </a:lnTo>
                  <a:lnTo>
                    <a:pt x="1152" y="144"/>
                  </a:lnTo>
                  <a:lnTo>
                    <a:pt x="1157" y="143"/>
                  </a:lnTo>
                  <a:lnTo>
                    <a:pt x="1160" y="142"/>
                  </a:lnTo>
                  <a:lnTo>
                    <a:pt x="1164" y="141"/>
                  </a:lnTo>
                  <a:lnTo>
                    <a:pt x="1168" y="141"/>
                  </a:lnTo>
                  <a:lnTo>
                    <a:pt x="1172" y="140"/>
                  </a:lnTo>
                  <a:lnTo>
                    <a:pt x="1175" y="138"/>
                  </a:lnTo>
                  <a:lnTo>
                    <a:pt x="1179" y="137"/>
                  </a:lnTo>
                  <a:lnTo>
                    <a:pt x="1183" y="136"/>
                  </a:lnTo>
                  <a:lnTo>
                    <a:pt x="1187" y="135"/>
                  </a:lnTo>
                  <a:lnTo>
                    <a:pt x="1191" y="134"/>
                  </a:lnTo>
                  <a:lnTo>
                    <a:pt x="1194" y="133"/>
                  </a:lnTo>
                  <a:lnTo>
                    <a:pt x="1198" y="133"/>
                  </a:lnTo>
                  <a:lnTo>
                    <a:pt x="1202" y="132"/>
                  </a:lnTo>
                  <a:lnTo>
                    <a:pt x="1206" y="131"/>
                  </a:lnTo>
                  <a:lnTo>
                    <a:pt x="1209" y="130"/>
                  </a:lnTo>
                  <a:lnTo>
                    <a:pt x="1213" y="128"/>
                  </a:lnTo>
                  <a:lnTo>
                    <a:pt x="1217" y="127"/>
                  </a:lnTo>
                  <a:lnTo>
                    <a:pt x="1221" y="126"/>
                  </a:lnTo>
                  <a:lnTo>
                    <a:pt x="1224" y="125"/>
                  </a:lnTo>
                  <a:lnTo>
                    <a:pt x="1228" y="125"/>
                  </a:lnTo>
                  <a:lnTo>
                    <a:pt x="1232" y="124"/>
                  </a:lnTo>
                  <a:lnTo>
                    <a:pt x="1236" y="123"/>
                  </a:lnTo>
                  <a:lnTo>
                    <a:pt x="1239" y="122"/>
                  </a:lnTo>
                  <a:lnTo>
                    <a:pt x="1243" y="121"/>
                  </a:lnTo>
                  <a:lnTo>
                    <a:pt x="1247" y="120"/>
                  </a:lnTo>
                  <a:lnTo>
                    <a:pt x="1251" y="119"/>
                  </a:lnTo>
                  <a:lnTo>
                    <a:pt x="1254" y="118"/>
                  </a:lnTo>
                  <a:lnTo>
                    <a:pt x="1258" y="117"/>
                  </a:lnTo>
                  <a:lnTo>
                    <a:pt x="1262" y="117"/>
                  </a:lnTo>
                  <a:lnTo>
                    <a:pt x="1266" y="116"/>
                  </a:lnTo>
                  <a:lnTo>
                    <a:pt x="1269" y="115"/>
                  </a:lnTo>
                  <a:lnTo>
                    <a:pt x="1273" y="114"/>
                  </a:lnTo>
                  <a:lnTo>
                    <a:pt x="1277" y="113"/>
                  </a:lnTo>
                  <a:lnTo>
                    <a:pt x="1281" y="112"/>
                  </a:lnTo>
                  <a:lnTo>
                    <a:pt x="1284" y="111"/>
                  </a:lnTo>
                  <a:lnTo>
                    <a:pt x="1289" y="110"/>
                  </a:lnTo>
                  <a:lnTo>
                    <a:pt x="1292" y="109"/>
                  </a:lnTo>
                  <a:lnTo>
                    <a:pt x="1296" y="108"/>
                  </a:lnTo>
                  <a:lnTo>
                    <a:pt x="1299" y="107"/>
                  </a:lnTo>
                  <a:lnTo>
                    <a:pt x="1304" y="106"/>
                  </a:lnTo>
                  <a:lnTo>
                    <a:pt x="1307" y="105"/>
                  </a:lnTo>
                  <a:lnTo>
                    <a:pt x="1311" y="104"/>
                  </a:lnTo>
                  <a:lnTo>
                    <a:pt x="1314" y="104"/>
                  </a:lnTo>
                  <a:lnTo>
                    <a:pt x="1319" y="103"/>
                  </a:lnTo>
                  <a:lnTo>
                    <a:pt x="1322" y="102"/>
                  </a:lnTo>
                  <a:lnTo>
                    <a:pt x="1326" y="102"/>
                  </a:lnTo>
                  <a:lnTo>
                    <a:pt x="1329" y="101"/>
                  </a:lnTo>
                  <a:lnTo>
                    <a:pt x="1334" y="100"/>
                  </a:lnTo>
                  <a:lnTo>
                    <a:pt x="1337" y="99"/>
                  </a:lnTo>
                  <a:lnTo>
                    <a:pt x="1341" y="98"/>
                  </a:lnTo>
                  <a:lnTo>
                    <a:pt x="1344" y="97"/>
                  </a:lnTo>
                  <a:lnTo>
                    <a:pt x="1349" y="96"/>
                  </a:lnTo>
                  <a:lnTo>
                    <a:pt x="1352" y="95"/>
                  </a:lnTo>
                  <a:lnTo>
                    <a:pt x="1356" y="94"/>
                  </a:lnTo>
                  <a:lnTo>
                    <a:pt x="1359" y="94"/>
                  </a:lnTo>
                  <a:lnTo>
                    <a:pt x="1364" y="93"/>
                  </a:lnTo>
                  <a:lnTo>
                    <a:pt x="1367" y="92"/>
                  </a:lnTo>
                  <a:lnTo>
                    <a:pt x="1371" y="91"/>
                  </a:lnTo>
                  <a:lnTo>
                    <a:pt x="1375" y="90"/>
                  </a:lnTo>
                  <a:lnTo>
                    <a:pt x="1379" y="89"/>
                  </a:lnTo>
                  <a:lnTo>
                    <a:pt x="1383" y="88"/>
                  </a:lnTo>
                  <a:lnTo>
                    <a:pt x="1386" y="87"/>
                  </a:lnTo>
                  <a:lnTo>
                    <a:pt x="1390" y="87"/>
                  </a:lnTo>
                  <a:lnTo>
                    <a:pt x="1394" y="87"/>
                  </a:lnTo>
                  <a:lnTo>
                    <a:pt x="1398" y="86"/>
                  </a:lnTo>
                  <a:lnTo>
                    <a:pt x="1401" y="85"/>
                  </a:lnTo>
                  <a:lnTo>
                    <a:pt x="1405" y="84"/>
                  </a:lnTo>
                  <a:lnTo>
                    <a:pt x="1409" y="83"/>
                  </a:lnTo>
                  <a:lnTo>
                    <a:pt x="1413" y="82"/>
                  </a:lnTo>
                  <a:lnTo>
                    <a:pt x="1416" y="81"/>
                  </a:lnTo>
                  <a:lnTo>
                    <a:pt x="1420" y="80"/>
                  </a:lnTo>
                  <a:lnTo>
                    <a:pt x="1424" y="79"/>
                  </a:lnTo>
                  <a:lnTo>
                    <a:pt x="1428" y="79"/>
                  </a:lnTo>
                  <a:lnTo>
                    <a:pt x="1431" y="79"/>
                  </a:lnTo>
                  <a:lnTo>
                    <a:pt x="1436" y="78"/>
                  </a:lnTo>
                  <a:lnTo>
                    <a:pt x="1439" y="77"/>
                  </a:lnTo>
                  <a:lnTo>
                    <a:pt x="1443" y="76"/>
                  </a:lnTo>
                  <a:lnTo>
                    <a:pt x="1446" y="75"/>
                  </a:lnTo>
                  <a:lnTo>
                    <a:pt x="1451" y="74"/>
                  </a:lnTo>
                  <a:lnTo>
                    <a:pt x="1454" y="74"/>
                  </a:lnTo>
                  <a:lnTo>
                    <a:pt x="1458" y="73"/>
                  </a:lnTo>
                  <a:lnTo>
                    <a:pt x="1461" y="72"/>
                  </a:lnTo>
                  <a:lnTo>
                    <a:pt x="1466" y="71"/>
                  </a:lnTo>
                  <a:lnTo>
                    <a:pt x="1469" y="71"/>
                  </a:lnTo>
                  <a:lnTo>
                    <a:pt x="1473" y="70"/>
                  </a:lnTo>
                  <a:lnTo>
                    <a:pt x="1476" y="69"/>
                  </a:lnTo>
                  <a:lnTo>
                    <a:pt x="1481" y="69"/>
                  </a:lnTo>
                  <a:lnTo>
                    <a:pt x="1484" y="68"/>
                  </a:lnTo>
                  <a:lnTo>
                    <a:pt x="1488" y="67"/>
                  </a:lnTo>
                  <a:lnTo>
                    <a:pt x="1491" y="66"/>
                  </a:lnTo>
                  <a:lnTo>
                    <a:pt x="1496" y="65"/>
                  </a:lnTo>
                  <a:lnTo>
                    <a:pt x="1499" y="65"/>
                  </a:lnTo>
                  <a:lnTo>
                    <a:pt x="1503" y="64"/>
                  </a:lnTo>
                  <a:lnTo>
                    <a:pt x="1506" y="63"/>
                  </a:lnTo>
                  <a:lnTo>
                    <a:pt x="1511" y="63"/>
                  </a:lnTo>
                  <a:lnTo>
                    <a:pt x="1514" y="62"/>
                  </a:lnTo>
                  <a:lnTo>
                    <a:pt x="1518" y="62"/>
                  </a:lnTo>
                  <a:lnTo>
                    <a:pt x="1521" y="61"/>
                  </a:lnTo>
                  <a:lnTo>
                    <a:pt x="1526" y="60"/>
                  </a:lnTo>
                  <a:lnTo>
                    <a:pt x="1529" y="59"/>
                  </a:lnTo>
                  <a:lnTo>
                    <a:pt x="1533" y="58"/>
                  </a:lnTo>
                  <a:lnTo>
                    <a:pt x="1536" y="58"/>
                  </a:lnTo>
                  <a:lnTo>
                    <a:pt x="1541" y="57"/>
                  </a:lnTo>
                  <a:lnTo>
                    <a:pt x="1544" y="56"/>
                  </a:lnTo>
                  <a:lnTo>
                    <a:pt x="1548" y="56"/>
                  </a:lnTo>
                  <a:lnTo>
                    <a:pt x="1551" y="56"/>
                  </a:lnTo>
                  <a:lnTo>
                    <a:pt x="1556" y="55"/>
                  </a:lnTo>
                  <a:lnTo>
                    <a:pt x="1559" y="54"/>
                  </a:lnTo>
                  <a:lnTo>
                    <a:pt x="1563" y="53"/>
                  </a:lnTo>
                  <a:lnTo>
                    <a:pt x="1567" y="53"/>
                  </a:lnTo>
                  <a:lnTo>
                    <a:pt x="1571" y="52"/>
                  </a:lnTo>
                  <a:lnTo>
                    <a:pt x="1574" y="51"/>
                  </a:lnTo>
                  <a:lnTo>
                    <a:pt x="1578" y="50"/>
                  </a:lnTo>
                  <a:lnTo>
                    <a:pt x="1582" y="50"/>
                  </a:lnTo>
                  <a:lnTo>
                    <a:pt x="1586" y="49"/>
                  </a:lnTo>
                  <a:lnTo>
                    <a:pt x="1590" y="48"/>
                  </a:lnTo>
                  <a:lnTo>
                    <a:pt x="1593" y="48"/>
                  </a:lnTo>
                  <a:lnTo>
                    <a:pt x="1598" y="48"/>
                  </a:lnTo>
                  <a:lnTo>
                    <a:pt x="1601" y="47"/>
                  </a:lnTo>
                  <a:lnTo>
                    <a:pt x="1605" y="46"/>
                  </a:lnTo>
                  <a:lnTo>
                    <a:pt x="1608" y="46"/>
                  </a:lnTo>
                  <a:lnTo>
                    <a:pt x="1613" y="45"/>
                  </a:lnTo>
                  <a:lnTo>
                    <a:pt x="1616" y="44"/>
                  </a:lnTo>
                  <a:lnTo>
                    <a:pt x="1620" y="44"/>
                  </a:lnTo>
                  <a:lnTo>
                    <a:pt x="1623" y="43"/>
                  </a:lnTo>
                  <a:lnTo>
                    <a:pt x="1628" y="42"/>
                  </a:lnTo>
                  <a:lnTo>
                    <a:pt x="1631" y="42"/>
                  </a:lnTo>
                  <a:lnTo>
                    <a:pt x="1635" y="41"/>
                  </a:lnTo>
                  <a:lnTo>
                    <a:pt x="1638" y="40"/>
                  </a:lnTo>
                  <a:lnTo>
                    <a:pt x="1643" y="40"/>
                  </a:lnTo>
                  <a:lnTo>
                    <a:pt x="1646" y="40"/>
                  </a:lnTo>
                  <a:lnTo>
                    <a:pt x="1650" y="39"/>
                  </a:lnTo>
                  <a:lnTo>
                    <a:pt x="1653" y="39"/>
                  </a:lnTo>
                  <a:lnTo>
                    <a:pt x="1658" y="38"/>
                  </a:lnTo>
                  <a:lnTo>
                    <a:pt x="1661" y="37"/>
                  </a:lnTo>
                  <a:lnTo>
                    <a:pt x="1665" y="37"/>
                  </a:lnTo>
                  <a:lnTo>
                    <a:pt x="1668" y="36"/>
                  </a:lnTo>
                  <a:lnTo>
                    <a:pt x="1673" y="35"/>
                  </a:lnTo>
                  <a:lnTo>
                    <a:pt x="1676" y="35"/>
                  </a:lnTo>
                  <a:lnTo>
                    <a:pt x="1680" y="34"/>
                  </a:lnTo>
                  <a:lnTo>
                    <a:pt x="1683" y="33"/>
                  </a:lnTo>
                  <a:lnTo>
                    <a:pt x="1688" y="33"/>
                  </a:lnTo>
                  <a:lnTo>
                    <a:pt x="1691" y="33"/>
                  </a:lnTo>
                  <a:lnTo>
                    <a:pt x="1695" y="33"/>
                  </a:lnTo>
                  <a:lnTo>
                    <a:pt x="1698" y="32"/>
                  </a:lnTo>
                  <a:lnTo>
                    <a:pt x="1703" y="31"/>
                  </a:lnTo>
                  <a:lnTo>
                    <a:pt x="1706" y="31"/>
                  </a:lnTo>
                  <a:lnTo>
                    <a:pt x="1710" y="30"/>
                  </a:lnTo>
                  <a:lnTo>
                    <a:pt x="1714" y="29"/>
                  </a:lnTo>
                  <a:lnTo>
                    <a:pt x="1718" y="29"/>
                  </a:lnTo>
                  <a:lnTo>
                    <a:pt x="1721" y="28"/>
                  </a:lnTo>
                  <a:lnTo>
                    <a:pt x="1725" y="28"/>
                  </a:lnTo>
                  <a:lnTo>
                    <a:pt x="1729" y="27"/>
                  </a:lnTo>
                  <a:lnTo>
                    <a:pt x="1733" y="27"/>
                  </a:lnTo>
                  <a:lnTo>
                    <a:pt x="1736" y="26"/>
                  </a:lnTo>
                  <a:lnTo>
                    <a:pt x="1740" y="25"/>
                  </a:lnTo>
                  <a:lnTo>
                    <a:pt x="1744" y="25"/>
                  </a:lnTo>
                  <a:lnTo>
                    <a:pt x="1748" y="25"/>
                  </a:lnTo>
                  <a:lnTo>
                    <a:pt x="1751" y="25"/>
                  </a:lnTo>
                  <a:lnTo>
                    <a:pt x="1755" y="24"/>
                  </a:lnTo>
                  <a:lnTo>
                    <a:pt x="1759" y="24"/>
                  </a:lnTo>
                  <a:lnTo>
                    <a:pt x="1763" y="23"/>
                  </a:lnTo>
                  <a:lnTo>
                    <a:pt x="1766" y="22"/>
                  </a:lnTo>
                  <a:lnTo>
                    <a:pt x="1770" y="22"/>
                  </a:lnTo>
                  <a:lnTo>
                    <a:pt x="1774" y="21"/>
                  </a:lnTo>
                  <a:lnTo>
                    <a:pt x="1778" y="21"/>
                  </a:lnTo>
                  <a:lnTo>
                    <a:pt x="1782" y="20"/>
                  </a:lnTo>
                  <a:lnTo>
                    <a:pt x="1785" y="20"/>
                  </a:lnTo>
                  <a:lnTo>
                    <a:pt x="1789" y="19"/>
                  </a:lnTo>
                  <a:lnTo>
                    <a:pt x="1793" y="19"/>
                  </a:lnTo>
                  <a:lnTo>
                    <a:pt x="1797" y="18"/>
                  </a:lnTo>
                  <a:lnTo>
                    <a:pt x="1800" y="18"/>
                  </a:lnTo>
                  <a:lnTo>
                    <a:pt x="1805" y="17"/>
                  </a:lnTo>
                  <a:lnTo>
                    <a:pt x="1808" y="17"/>
                  </a:lnTo>
                  <a:lnTo>
                    <a:pt x="1812" y="17"/>
                  </a:lnTo>
                  <a:lnTo>
                    <a:pt x="1815" y="17"/>
                  </a:lnTo>
                  <a:lnTo>
                    <a:pt x="1820" y="16"/>
                  </a:lnTo>
                  <a:lnTo>
                    <a:pt x="1823" y="16"/>
                  </a:lnTo>
                  <a:lnTo>
                    <a:pt x="1827" y="15"/>
                  </a:lnTo>
                  <a:lnTo>
                    <a:pt x="1830" y="15"/>
                  </a:lnTo>
                  <a:lnTo>
                    <a:pt x="1835" y="14"/>
                  </a:lnTo>
                  <a:lnTo>
                    <a:pt x="1838" y="14"/>
                  </a:lnTo>
                  <a:lnTo>
                    <a:pt x="1842" y="13"/>
                  </a:lnTo>
                  <a:lnTo>
                    <a:pt x="1846" y="13"/>
                  </a:lnTo>
                  <a:lnTo>
                    <a:pt x="1850" y="12"/>
                  </a:lnTo>
                  <a:lnTo>
                    <a:pt x="1853" y="12"/>
                  </a:lnTo>
                  <a:lnTo>
                    <a:pt x="1857" y="11"/>
                  </a:lnTo>
                  <a:lnTo>
                    <a:pt x="1861" y="11"/>
                  </a:lnTo>
                  <a:lnTo>
                    <a:pt x="1865" y="10"/>
                  </a:lnTo>
                  <a:lnTo>
                    <a:pt x="1868" y="10"/>
                  </a:lnTo>
                  <a:lnTo>
                    <a:pt x="1872" y="9"/>
                  </a:lnTo>
                  <a:lnTo>
                    <a:pt x="1876" y="9"/>
                  </a:lnTo>
                  <a:lnTo>
                    <a:pt x="1880" y="9"/>
                  </a:lnTo>
                  <a:lnTo>
                    <a:pt x="1883" y="9"/>
                  </a:lnTo>
                  <a:lnTo>
                    <a:pt x="1887" y="9"/>
                  </a:lnTo>
                  <a:lnTo>
                    <a:pt x="1891" y="8"/>
                  </a:lnTo>
                  <a:lnTo>
                    <a:pt x="1895" y="8"/>
                  </a:lnTo>
                  <a:lnTo>
                    <a:pt x="1898" y="7"/>
                  </a:lnTo>
                  <a:lnTo>
                    <a:pt x="1902" y="7"/>
                  </a:lnTo>
                  <a:lnTo>
                    <a:pt x="1906" y="7"/>
                  </a:lnTo>
                  <a:lnTo>
                    <a:pt x="1910" y="6"/>
                  </a:lnTo>
                  <a:lnTo>
                    <a:pt x="1913" y="6"/>
                  </a:lnTo>
                  <a:lnTo>
                    <a:pt x="1917" y="5"/>
                  </a:lnTo>
                  <a:lnTo>
                    <a:pt x="1921" y="5"/>
                  </a:lnTo>
                  <a:lnTo>
                    <a:pt x="1925" y="5"/>
                  </a:lnTo>
                  <a:lnTo>
                    <a:pt x="1928" y="4"/>
                  </a:lnTo>
                  <a:lnTo>
                    <a:pt x="1932" y="4"/>
                  </a:lnTo>
                  <a:lnTo>
                    <a:pt x="1936" y="3"/>
                  </a:lnTo>
                  <a:lnTo>
                    <a:pt x="1940" y="3"/>
                  </a:lnTo>
                  <a:lnTo>
                    <a:pt x="1943" y="3"/>
                  </a:lnTo>
                  <a:lnTo>
                    <a:pt x="1947" y="2"/>
                  </a:lnTo>
                  <a:lnTo>
                    <a:pt x="1951" y="2"/>
                  </a:lnTo>
                  <a:lnTo>
                    <a:pt x="1955" y="2"/>
                  </a:lnTo>
                  <a:lnTo>
                    <a:pt x="1958" y="2"/>
                  </a:lnTo>
                  <a:lnTo>
                    <a:pt x="1962" y="2"/>
                  </a:lnTo>
                  <a:lnTo>
                    <a:pt x="1966" y="1"/>
                  </a:lnTo>
                  <a:lnTo>
                    <a:pt x="1970" y="1"/>
                  </a:lnTo>
                  <a:lnTo>
                    <a:pt x="1974" y="1"/>
                  </a:lnTo>
                  <a:lnTo>
                    <a:pt x="1977" y="0"/>
                  </a:lnTo>
                  <a:lnTo>
                    <a:pt x="1981" y="0"/>
                  </a:lnTo>
                </a:path>
              </a:pathLst>
            </a:custGeom>
            <a:noFill/>
            <a:ln w="238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xmlns="" id="{5665F6B7-5698-EEB1-52ED-77E4A494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0" y="588963"/>
              <a:ext cx="3133724" cy="1149350"/>
            </a:xfrm>
            <a:custGeom>
              <a:avLst/>
              <a:gdLst>
                <a:gd name="T0" fmla="*/ 30 w 1974"/>
                <a:gd name="T1" fmla="*/ 705 h 724"/>
                <a:gd name="T2" fmla="*/ 64 w 1974"/>
                <a:gd name="T3" fmla="*/ 685 h 724"/>
                <a:gd name="T4" fmla="*/ 97 w 1974"/>
                <a:gd name="T5" fmla="*/ 665 h 724"/>
                <a:gd name="T6" fmla="*/ 131 w 1974"/>
                <a:gd name="T7" fmla="*/ 645 h 724"/>
                <a:gd name="T8" fmla="*/ 165 w 1974"/>
                <a:gd name="T9" fmla="*/ 626 h 724"/>
                <a:gd name="T10" fmla="*/ 199 w 1974"/>
                <a:gd name="T11" fmla="*/ 606 h 724"/>
                <a:gd name="T12" fmla="*/ 233 w 1974"/>
                <a:gd name="T13" fmla="*/ 587 h 724"/>
                <a:gd name="T14" fmla="*/ 266 w 1974"/>
                <a:gd name="T15" fmla="*/ 568 h 724"/>
                <a:gd name="T16" fmla="*/ 300 w 1974"/>
                <a:gd name="T17" fmla="*/ 550 h 724"/>
                <a:gd name="T18" fmla="*/ 334 w 1974"/>
                <a:gd name="T19" fmla="*/ 532 h 724"/>
                <a:gd name="T20" fmla="*/ 367 w 1974"/>
                <a:gd name="T21" fmla="*/ 514 h 724"/>
                <a:gd name="T22" fmla="*/ 402 w 1974"/>
                <a:gd name="T23" fmla="*/ 496 h 724"/>
                <a:gd name="T24" fmla="*/ 435 w 1974"/>
                <a:gd name="T25" fmla="*/ 479 h 724"/>
                <a:gd name="T26" fmla="*/ 469 w 1974"/>
                <a:gd name="T27" fmla="*/ 462 h 724"/>
                <a:gd name="T28" fmla="*/ 503 w 1974"/>
                <a:gd name="T29" fmla="*/ 445 h 724"/>
                <a:gd name="T30" fmla="*/ 536 w 1974"/>
                <a:gd name="T31" fmla="*/ 429 h 724"/>
                <a:gd name="T32" fmla="*/ 571 w 1974"/>
                <a:gd name="T33" fmla="*/ 413 h 724"/>
                <a:gd name="T34" fmla="*/ 604 w 1974"/>
                <a:gd name="T35" fmla="*/ 397 h 724"/>
                <a:gd name="T36" fmla="*/ 638 w 1974"/>
                <a:gd name="T37" fmla="*/ 381 h 724"/>
                <a:gd name="T38" fmla="*/ 671 w 1974"/>
                <a:gd name="T39" fmla="*/ 366 h 724"/>
                <a:gd name="T40" fmla="*/ 705 w 1974"/>
                <a:gd name="T41" fmla="*/ 351 h 724"/>
                <a:gd name="T42" fmla="*/ 739 w 1974"/>
                <a:gd name="T43" fmla="*/ 337 h 724"/>
                <a:gd name="T44" fmla="*/ 773 w 1974"/>
                <a:gd name="T45" fmla="*/ 322 h 724"/>
                <a:gd name="T46" fmla="*/ 807 w 1974"/>
                <a:gd name="T47" fmla="*/ 309 h 724"/>
                <a:gd name="T48" fmla="*/ 840 w 1974"/>
                <a:gd name="T49" fmla="*/ 295 h 724"/>
                <a:gd name="T50" fmla="*/ 874 w 1974"/>
                <a:gd name="T51" fmla="*/ 281 h 724"/>
                <a:gd name="T52" fmla="*/ 908 w 1974"/>
                <a:gd name="T53" fmla="*/ 268 h 724"/>
                <a:gd name="T54" fmla="*/ 942 w 1974"/>
                <a:gd name="T55" fmla="*/ 255 h 724"/>
                <a:gd name="T56" fmla="*/ 976 w 1974"/>
                <a:gd name="T57" fmla="*/ 242 h 724"/>
                <a:gd name="T58" fmla="*/ 1009 w 1974"/>
                <a:gd name="T59" fmla="*/ 230 h 724"/>
                <a:gd name="T60" fmla="*/ 1043 w 1974"/>
                <a:gd name="T61" fmla="*/ 218 h 724"/>
                <a:gd name="T62" fmla="*/ 1077 w 1974"/>
                <a:gd name="T63" fmla="*/ 206 h 724"/>
                <a:gd name="T64" fmla="*/ 1111 w 1974"/>
                <a:gd name="T65" fmla="*/ 195 h 724"/>
                <a:gd name="T66" fmla="*/ 1145 w 1974"/>
                <a:gd name="T67" fmla="*/ 184 h 724"/>
                <a:gd name="T68" fmla="*/ 1178 w 1974"/>
                <a:gd name="T69" fmla="*/ 172 h 724"/>
                <a:gd name="T70" fmla="*/ 1212 w 1974"/>
                <a:gd name="T71" fmla="*/ 162 h 724"/>
                <a:gd name="T72" fmla="*/ 1246 w 1974"/>
                <a:gd name="T73" fmla="*/ 152 h 724"/>
                <a:gd name="T74" fmla="*/ 1279 w 1974"/>
                <a:gd name="T75" fmla="*/ 141 h 724"/>
                <a:gd name="T76" fmla="*/ 1314 w 1974"/>
                <a:gd name="T77" fmla="*/ 132 h 724"/>
                <a:gd name="T78" fmla="*/ 1347 w 1974"/>
                <a:gd name="T79" fmla="*/ 123 h 724"/>
                <a:gd name="T80" fmla="*/ 1381 w 1974"/>
                <a:gd name="T81" fmla="*/ 113 h 724"/>
                <a:gd name="T82" fmla="*/ 1415 w 1974"/>
                <a:gd name="T83" fmla="*/ 104 h 724"/>
                <a:gd name="T84" fmla="*/ 1448 w 1974"/>
                <a:gd name="T85" fmla="*/ 96 h 724"/>
                <a:gd name="T86" fmla="*/ 1483 w 1974"/>
                <a:gd name="T87" fmla="*/ 87 h 724"/>
                <a:gd name="T88" fmla="*/ 1516 w 1974"/>
                <a:gd name="T89" fmla="*/ 80 h 724"/>
                <a:gd name="T90" fmla="*/ 1550 w 1974"/>
                <a:gd name="T91" fmla="*/ 72 h 724"/>
                <a:gd name="T92" fmla="*/ 1584 w 1974"/>
                <a:gd name="T93" fmla="*/ 64 h 724"/>
                <a:gd name="T94" fmla="*/ 1617 w 1974"/>
                <a:gd name="T95" fmla="*/ 57 h 724"/>
                <a:gd name="T96" fmla="*/ 1652 w 1974"/>
                <a:gd name="T97" fmla="*/ 50 h 724"/>
                <a:gd name="T98" fmla="*/ 1685 w 1974"/>
                <a:gd name="T99" fmla="*/ 44 h 724"/>
                <a:gd name="T100" fmla="*/ 1719 w 1974"/>
                <a:gd name="T101" fmla="*/ 38 h 724"/>
                <a:gd name="T102" fmla="*/ 1753 w 1974"/>
                <a:gd name="T103" fmla="*/ 32 h 724"/>
                <a:gd name="T104" fmla="*/ 1786 w 1974"/>
                <a:gd name="T105" fmla="*/ 26 h 724"/>
                <a:gd name="T106" fmla="*/ 1820 w 1974"/>
                <a:gd name="T107" fmla="*/ 20 h 724"/>
                <a:gd name="T108" fmla="*/ 1854 w 1974"/>
                <a:gd name="T109" fmla="*/ 16 h 724"/>
                <a:gd name="T110" fmla="*/ 1888 w 1974"/>
                <a:gd name="T111" fmla="*/ 10 h 724"/>
                <a:gd name="T112" fmla="*/ 1922 w 1974"/>
                <a:gd name="T113" fmla="*/ 6 h 724"/>
                <a:gd name="T114" fmla="*/ 1955 w 1974"/>
                <a:gd name="T115" fmla="*/ 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74" h="724">
                  <a:moveTo>
                    <a:pt x="0" y="724"/>
                  </a:moveTo>
                  <a:lnTo>
                    <a:pt x="3" y="721"/>
                  </a:lnTo>
                  <a:lnTo>
                    <a:pt x="7" y="719"/>
                  </a:lnTo>
                  <a:lnTo>
                    <a:pt x="11" y="717"/>
                  </a:lnTo>
                  <a:lnTo>
                    <a:pt x="15" y="714"/>
                  </a:lnTo>
                  <a:lnTo>
                    <a:pt x="19" y="712"/>
                  </a:lnTo>
                  <a:lnTo>
                    <a:pt x="22" y="710"/>
                  </a:lnTo>
                  <a:lnTo>
                    <a:pt x="26" y="707"/>
                  </a:lnTo>
                  <a:lnTo>
                    <a:pt x="30" y="705"/>
                  </a:lnTo>
                  <a:lnTo>
                    <a:pt x="34" y="703"/>
                  </a:lnTo>
                  <a:lnTo>
                    <a:pt x="37" y="701"/>
                  </a:lnTo>
                  <a:lnTo>
                    <a:pt x="41" y="698"/>
                  </a:lnTo>
                  <a:lnTo>
                    <a:pt x="45" y="697"/>
                  </a:lnTo>
                  <a:lnTo>
                    <a:pt x="49" y="694"/>
                  </a:lnTo>
                  <a:lnTo>
                    <a:pt x="52" y="691"/>
                  </a:lnTo>
                  <a:lnTo>
                    <a:pt x="56" y="689"/>
                  </a:lnTo>
                  <a:lnTo>
                    <a:pt x="60" y="687"/>
                  </a:lnTo>
                  <a:lnTo>
                    <a:pt x="64" y="685"/>
                  </a:lnTo>
                  <a:lnTo>
                    <a:pt x="67" y="682"/>
                  </a:lnTo>
                  <a:lnTo>
                    <a:pt x="71" y="681"/>
                  </a:lnTo>
                  <a:lnTo>
                    <a:pt x="75" y="678"/>
                  </a:lnTo>
                  <a:lnTo>
                    <a:pt x="79" y="676"/>
                  </a:lnTo>
                  <a:lnTo>
                    <a:pt x="82" y="674"/>
                  </a:lnTo>
                  <a:lnTo>
                    <a:pt x="86" y="672"/>
                  </a:lnTo>
                  <a:lnTo>
                    <a:pt x="89" y="669"/>
                  </a:lnTo>
                  <a:lnTo>
                    <a:pt x="94" y="667"/>
                  </a:lnTo>
                  <a:lnTo>
                    <a:pt x="97" y="665"/>
                  </a:lnTo>
                  <a:lnTo>
                    <a:pt x="101" y="663"/>
                  </a:lnTo>
                  <a:lnTo>
                    <a:pt x="104" y="660"/>
                  </a:lnTo>
                  <a:lnTo>
                    <a:pt x="109" y="658"/>
                  </a:lnTo>
                  <a:lnTo>
                    <a:pt x="112" y="656"/>
                  </a:lnTo>
                  <a:lnTo>
                    <a:pt x="116" y="654"/>
                  </a:lnTo>
                  <a:lnTo>
                    <a:pt x="119" y="651"/>
                  </a:lnTo>
                  <a:lnTo>
                    <a:pt x="124" y="650"/>
                  </a:lnTo>
                  <a:lnTo>
                    <a:pt x="127" y="647"/>
                  </a:lnTo>
                  <a:lnTo>
                    <a:pt x="131" y="645"/>
                  </a:lnTo>
                  <a:lnTo>
                    <a:pt x="134" y="643"/>
                  </a:lnTo>
                  <a:lnTo>
                    <a:pt x="139" y="641"/>
                  </a:lnTo>
                  <a:lnTo>
                    <a:pt x="142" y="638"/>
                  </a:lnTo>
                  <a:lnTo>
                    <a:pt x="146" y="636"/>
                  </a:lnTo>
                  <a:lnTo>
                    <a:pt x="149" y="634"/>
                  </a:lnTo>
                  <a:lnTo>
                    <a:pt x="154" y="632"/>
                  </a:lnTo>
                  <a:lnTo>
                    <a:pt x="157" y="629"/>
                  </a:lnTo>
                  <a:lnTo>
                    <a:pt x="161" y="627"/>
                  </a:lnTo>
                  <a:lnTo>
                    <a:pt x="165" y="626"/>
                  </a:lnTo>
                  <a:lnTo>
                    <a:pt x="169" y="623"/>
                  </a:lnTo>
                  <a:lnTo>
                    <a:pt x="172" y="621"/>
                  </a:lnTo>
                  <a:lnTo>
                    <a:pt x="176" y="619"/>
                  </a:lnTo>
                  <a:lnTo>
                    <a:pt x="180" y="617"/>
                  </a:lnTo>
                  <a:lnTo>
                    <a:pt x="184" y="614"/>
                  </a:lnTo>
                  <a:lnTo>
                    <a:pt x="188" y="612"/>
                  </a:lnTo>
                  <a:lnTo>
                    <a:pt x="191" y="611"/>
                  </a:lnTo>
                  <a:lnTo>
                    <a:pt x="195" y="608"/>
                  </a:lnTo>
                  <a:lnTo>
                    <a:pt x="199" y="606"/>
                  </a:lnTo>
                  <a:lnTo>
                    <a:pt x="203" y="604"/>
                  </a:lnTo>
                  <a:lnTo>
                    <a:pt x="206" y="602"/>
                  </a:lnTo>
                  <a:lnTo>
                    <a:pt x="210" y="600"/>
                  </a:lnTo>
                  <a:lnTo>
                    <a:pt x="213" y="597"/>
                  </a:lnTo>
                  <a:lnTo>
                    <a:pt x="218" y="596"/>
                  </a:lnTo>
                  <a:lnTo>
                    <a:pt x="221" y="593"/>
                  </a:lnTo>
                  <a:lnTo>
                    <a:pt x="225" y="591"/>
                  </a:lnTo>
                  <a:lnTo>
                    <a:pt x="228" y="589"/>
                  </a:lnTo>
                  <a:lnTo>
                    <a:pt x="233" y="587"/>
                  </a:lnTo>
                  <a:lnTo>
                    <a:pt x="236" y="585"/>
                  </a:lnTo>
                  <a:lnTo>
                    <a:pt x="240" y="583"/>
                  </a:lnTo>
                  <a:lnTo>
                    <a:pt x="243" y="581"/>
                  </a:lnTo>
                  <a:lnTo>
                    <a:pt x="248" y="579"/>
                  </a:lnTo>
                  <a:lnTo>
                    <a:pt x="251" y="577"/>
                  </a:lnTo>
                  <a:lnTo>
                    <a:pt x="255" y="574"/>
                  </a:lnTo>
                  <a:lnTo>
                    <a:pt x="258" y="573"/>
                  </a:lnTo>
                  <a:lnTo>
                    <a:pt x="263" y="570"/>
                  </a:lnTo>
                  <a:lnTo>
                    <a:pt x="266" y="568"/>
                  </a:lnTo>
                  <a:lnTo>
                    <a:pt x="270" y="566"/>
                  </a:lnTo>
                  <a:lnTo>
                    <a:pt x="273" y="565"/>
                  </a:lnTo>
                  <a:lnTo>
                    <a:pt x="278" y="562"/>
                  </a:lnTo>
                  <a:lnTo>
                    <a:pt x="281" y="560"/>
                  </a:lnTo>
                  <a:lnTo>
                    <a:pt x="285" y="558"/>
                  </a:lnTo>
                  <a:lnTo>
                    <a:pt x="288" y="556"/>
                  </a:lnTo>
                  <a:lnTo>
                    <a:pt x="293" y="554"/>
                  </a:lnTo>
                  <a:lnTo>
                    <a:pt x="296" y="552"/>
                  </a:lnTo>
                  <a:lnTo>
                    <a:pt x="300" y="550"/>
                  </a:lnTo>
                  <a:lnTo>
                    <a:pt x="303" y="548"/>
                  </a:lnTo>
                  <a:lnTo>
                    <a:pt x="308" y="546"/>
                  </a:lnTo>
                  <a:lnTo>
                    <a:pt x="311" y="544"/>
                  </a:lnTo>
                  <a:lnTo>
                    <a:pt x="315" y="542"/>
                  </a:lnTo>
                  <a:lnTo>
                    <a:pt x="318" y="540"/>
                  </a:lnTo>
                  <a:lnTo>
                    <a:pt x="323" y="538"/>
                  </a:lnTo>
                  <a:lnTo>
                    <a:pt x="326" y="535"/>
                  </a:lnTo>
                  <a:lnTo>
                    <a:pt x="330" y="534"/>
                  </a:lnTo>
                  <a:lnTo>
                    <a:pt x="334" y="532"/>
                  </a:lnTo>
                  <a:lnTo>
                    <a:pt x="338" y="530"/>
                  </a:lnTo>
                  <a:lnTo>
                    <a:pt x="341" y="527"/>
                  </a:lnTo>
                  <a:lnTo>
                    <a:pt x="345" y="526"/>
                  </a:lnTo>
                  <a:lnTo>
                    <a:pt x="349" y="524"/>
                  </a:lnTo>
                  <a:lnTo>
                    <a:pt x="352" y="522"/>
                  </a:lnTo>
                  <a:lnTo>
                    <a:pt x="357" y="519"/>
                  </a:lnTo>
                  <a:lnTo>
                    <a:pt x="360" y="518"/>
                  </a:lnTo>
                  <a:lnTo>
                    <a:pt x="364" y="516"/>
                  </a:lnTo>
                  <a:lnTo>
                    <a:pt x="367" y="514"/>
                  </a:lnTo>
                  <a:lnTo>
                    <a:pt x="372" y="512"/>
                  </a:lnTo>
                  <a:lnTo>
                    <a:pt x="375" y="510"/>
                  </a:lnTo>
                  <a:lnTo>
                    <a:pt x="379" y="508"/>
                  </a:lnTo>
                  <a:lnTo>
                    <a:pt x="382" y="506"/>
                  </a:lnTo>
                  <a:lnTo>
                    <a:pt x="387" y="504"/>
                  </a:lnTo>
                  <a:lnTo>
                    <a:pt x="390" y="503"/>
                  </a:lnTo>
                  <a:lnTo>
                    <a:pt x="394" y="500"/>
                  </a:lnTo>
                  <a:lnTo>
                    <a:pt x="397" y="498"/>
                  </a:lnTo>
                  <a:lnTo>
                    <a:pt x="402" y="496"/>
                  </a:lnTo>
                  <a:lnTo>
                    <a:pt x="405" y="495"/>
                  </a:lnTo>
                  <a:lnTo>
                    <a:pt x="409" y="493"/>
                  </a:lnTo>
                  <a:lnTo>
                    <a:pt x="412" y="490"/>
                  </a:lnTo>
                  <a:lnTo>
                    <a:pt x="417" y="488"/>
                  </a:lnTo>
                  <a:lnTo>
                    <a:pt x="420" y="487"/>
                  </a:lnTo>
                  <a:lnTo>
                    <a:pt x="424" y="485"/>
                  </a:lnTo>
                  <a:lnTo>
                    <a:pt x="427" y="483"/>
                  </a:lnTo>
                  <a:lnTo>
                    <a:pt x="432" y="481"/>
                  </a:lnTo>
                  <a:lnTo>
                    <a:pt x="435" y="479"/>
                  </a:lnTo>
                  <a:lnTo>
                    <a:pt x="439" y="477"/>
                  </a:lnTo>
                  <a:lnTo>
                    <a:pt x="442" y="475"/>
                  </a:lnTo>
                  <a:lnTo>
                    <a:pt x="447" y="473"/>
                  </a:lnTo>
                  <a:lnTo>
                    <a:pt x="450" y="472"/>
                  </a:lnTo>
                  <a:lnTo>
                    <a:pt x="454" y="470"/>
                  </a:lnTo>
                  <a:lnTo>
                    <a:pt x="457" y="468"/>
                  </a:lnTo>
                  <a:lnTo>
                    <a:pt x="462" y="466"/>
                  </a:lnTo>
                  <a:lnTo>
                    <a:pt x="465" y="464"/>
                  </a:lnTo>
                  <a:lnTo>
                    <a:pt x="469" y="462"/>
                  </a:lnTo>
                  <a:lnTo>
                    <a:pt x="472" y="460"/>
                  </a:lnTo>
                  <a:lnTo>
                    <a:pt x="476" y="458"/>
                  </a:lnTo>
                  <a:lnTo>
                    <a:pt x="480" y="457"/>
                  </a:lnTo>
                  <a:lnTo>
                    <a:pt x="484" y="455"/>
                  </a:lnTo>
                  <a:lnTo>
                    <a:pt x="487" y="453"/>
                  </a:lnTo>
                  <a:lnTo>
                    <a:pt x="491" y="451"/>
                  </a:lnTo>
                  <a:lnTo>
                    <a:pt x="495" y="450"/>
                  </a:lnTo>
                  <a:lnTo>
                    <a:pt x="499" y="448"/>
                  </a:lnTo>
                  <a:lnTo>
                    <a:pt x="503" y="445"/>
                  </a:lnTo>
                  <a:lnTo>
                    <a:pt x="506" y="443"/>
                  </a:lnTo>
                  <a:lnTo>
                    <a:pt x="510" y="442"/>
                  </a:lnTo>
                  <a:lnTo>
                    <a:pt x="514" y="440"/>
                  </a:lnTo>
                  <a:lnTo>
                    <a:pt x="518" y="438"/>
                  </a:lnTo>
                  <a:lnTo>
                    <a:pt x="521" y="436"/>
                  </a:lnTo>
                  <a:lnTo>
                    <a:pt x="526" y="434"/>
                  </a:lnTo>
                  <a:lnTo>
                    <a:pt x="529" y="433"/>
                  </a:lnTo>
                  <a:lnTo>
                    <a:pt x="533" y="431"/>
                  </a:lnTo>
                  <a:lnTo>
                    <a:pt x="536" y="429"/>
                  </a:lnTo>
                  <a:lnTo>
                    <a:pt x="541" y="427"/>
                  </a:lnTo>
                  <a:lnTo>
                    <a:pt x="544" y="426"/>
                  </a:lnTo>
                  <a:lnTo>
                    <a:pt x="548" y="424"/>
                  </a:lnTo>
                  <a:lnTo>
                    <a:pt x="551" y="422"/>
                  </a:lnTo>
                  <a:lnTo>
                    <a:pt x="556" y="420"/>
                  </a:lnTo>
                  <a:lnTo>
                    <a:pt x="559" y="419"/>
                  </a:lnTo>
                  <a:lnTo>
                    <a:pt x="563" y="417"/>
                  </a:lnTo>
                  <a:lnTo>
                    <a:pt x="566" y="415"/>
                  </a:lnTo>
                  <a:lnTo>
                    <a:pt x="571" y="413"/>
                  </a:lnTo>
                  <a:lnTo>
                    <a:pt x="574" y="411"/>
                  </a:lnTo>
                  <a:lnTo>
                    <a:pt x="578" y="410"/>
                  </a:lnTo>
                  <a:lnTo>
                    <a:pt x="581" y="408"/>
                  </a:lnTo>
                  <a:lnTo>
                    <a:pt x="586" y="406"/>
                  </a:lnTo>
                  <a:lnTo>
                    <a:pt x="589" y="404"/>
                  </a:lnTo>
                  <a:lnTo>
                    <a:pt x="593" y="403"/>
                  </a:lnTo>
                  <a:lnTo>
                    <a:pt x="596" y="401"/>
                  </a:lnTo>
                  <a:lnTo>
                    <a:pt x="601" y="399"/>
                  </a:lnTo>
                  <a:lnTo>
                    <a:pt x="604" y="397"/>
                  </a:lnTo>
                  <a:lnTo>
                    <a:pt x="608" y="396"/>
                  </a:lnTo>
                  <a:lnTo>
                    <a:pt x="611" y="394"/>
                  </a:lnTo>
                  <a:lnTo>
                    <a:pt x="615" y="392"/>
                  </a:lnTo>
                  <a:lnTo>
                    <a:pt x="619" y="390"/>
                  </a:lnTo>
                  <a:lnTo>
                    <a:pt x="623" y="388"/>
                  </a:lnTo>
                  <a:lnTo>
                    <a:pt x="626" y="387"/>
                  </a:lnTo>
                  <a:lnTo>
                    <a:pt x="630" y="385"/>
                  </a:lnTo>
                  <a:lnTo>
                    <a:pt x="634" y="383"/>
                  </a:lnTo>
                  <a:lnTo>
                    <a:pt x="638" y="381"/>
                  </a:lnTo>
                  <a:lnTo>
                    <a:pt x="641" y="380"/>
                  </a:lnTo>
                  <a:lnTo>
                    <a:pt x="645" y="379"/>
                  </a:lnTo>
                  <a:lnTo>
                    <a:pt x="649" y="377"/>
                  </a:lnTo>
                  <a:lnTo>
                    <a:pt x="653" y="375"/>
                  </a:lnTo>
                  <a:lnTo>
                    <a:pt x="656" y="373"/>
                  </a:lnTo>
                  <a:lnTo>
                    <a:pt x="660" y="372"/>
                  </a:lnTo>
                  <a:lnTo>
                    <a:pt x="664" y="370"/>
                  </a:lnTo>
                  <a:lnTo>
                    <a:pt x="668" y="368"/>
                  </a:lnTo>
                  <a:lnTo>
                    <a:pt x="671" y="366"/>
                  </a:lnTo>
                  <a:lnTo>
                    <a:pt x="675" y="365"/>
                  </a:lnTo>
                  <a:lnTo>
                    <a:pt x="679" y="363"/>
                  </a:lnTo>
                  <a:lnTo>
                    <a:pt x="683" y="361"/>
                  </a:lnTo>
                  <a:lnTo>
                    <a:pt x="687" y="360"/>
                  </a:lnTo>
                  <a:lnTo>
                    <a:pt x="690" y="358"/>
                  </a:lnTo>
                  <a:lnTo>
                    <a:pt x="694" y="357"/>
                  </a:lnTo>
                  <a:lnTo>
                    <a:pt x="698" y="355"/>
                  </a:lnTo>
                  <a:lnTo>
                    <a:pt x="702" y="353"/>
                  </a:lnTo>
                  <a:lnTo>
                    <a:pt x="705" y="351"/>
                  </a:lnTo>
                  <a:lnTo>
                    <a:pt x="710" y="350"/>
                  </a:lnTo>
                  <a:lnTo>
                    <a:pt x="713" y="349"/>
                  </a:lnTo>
                  <a:lnTo>
                    <a:pt x="717" y="347"/>
                  </a:lnTo>
                  <a:lnTo>
                    <a:pt x="720" y="345"/>
                  </a:lnTo>
                  <a:lnTo>
                    <a:pt x="725" y="343"/>
                  </a:lnTo>
                  <a:lnTo>
                    <a:pt x="728" y="342"/>
                  </a:lnTo>
                  <a:lnTo>
                    <a:pt x="732" y="340"/>
                  </a:lnTo>
                  <a:lnTo>
                    <a:pt x="735" y="339"/>
                  </a:lnTo>
                  <a:lnTo>
                    <a:pt x="739" y="337"/>
                  </a:lnTo>
                  <a:lnTo>
                    <a:pt x="743" y="335"/>
                  </a:lnTo>
                  <a:lnTo>
                    <a:pt x="747" y="334"/>
                  </a:lnTo>
                  <a:lnTo>
                    <a:pt x="750" y="332"/>
                  </a:lnTo>
                  <a:lnTo>
                    <a:pt x="754" y="330"/>
                  </a:lnTo>
                  <a:lnTo>
                    <a:pt x="758" y="329"/>
                  </a:lnTo>
                  <a:lnTo>
                    <a:pt x="762" y="327"/>
                  </a:lnTo>
                  <a:lnTo>
                    <a:pt x="765" y="326"/>
                  </a:lnTo>
                  <a:lnTo>
                    <a:pt x="769" y="324"/>
                  </a:lnTo>
                  <a:lnTo>
                    <a:pt x="773" y="322"/>
                  </a:lnTo>
                  <a:lnTo>
                    <a:pt x="777" y="321"/>
                  </a:lnTo>
                  <a:lnTo>
                    <a:pt x="780" y="319"/>
                  </a:lnTo>
                  <a:lnTo>
                    <a:pt x="784" y="318"/>
                  </a:lnTo>
                  <a:lnTo>
                    <a:pt x="788" y="316"/>
                  </a:lnTo>
                  <a:lnTo>
                    <a:pt x="792" y="315"/>
                  </a:lnTo>
                  <a:lnTo>
                    <a:pt x="795" y="313"/>
                  </a:lnTo>
                  <a:lnTo>
                    <a:pt x="799" y="311"/>
                  </a:lnTo>
                  <a:lnTo>
                    <a:pt x="803" y="310"/>
                  </a:lnTo>
                  <a:lnTo>
                    <a:pt x="807" y="309"/>
                  </a:lnTo>
                  <a:lnTo>
                    <a:pt x="810" y="307"/>
                  </a:lnTo>
                  <a:lnTo>
                    <a:pt x="814" y="305"/>
                  </a:lnTo>
                  <a:lnTo>
                    <a:pt x="818" y="303"/>
                  </a:lnTo>
                  <a:lnTo>
                    <a:pt x="822" y="303"/>
                  </a:lnTo>
                  <a:lnTo>
                    <a:pt x="825" y="301"/>
                  </a:lnTo>
                  <a:lnTo>
                    <a:pt x="829" y="299"/>
                  </a:lnTo>
                  <a:lnTo>
                    <a:pt x="833" y="297"/>
                  </a:lnTo>
                  <a:lnTo>
                    <a:pt x="837" y="296"/>
                  </a:lnTo>
                  <a:lnTo>
                    <a:pt x="840" y="295"/>
                  </a:lnTo>
                  <a:lnTo>
                    <a:pt x="844" y="293"/>
                  </a:lnTo>
                  <a:lnTo>
                    <a:pt x="848" y="292"/>
                  </a:lnTo>
                  <a:lnTo>
                    <a:pt x="852" y="290"/>
                  </a:lnTo>
                  <a:lnTo>
                    <a:pt x="856" y="288"/>
                  </a:lnTo>
                  <a:lnTo>
                    <a:pt x="859" y="288"/>
                  </a:lnTo>
                  <a:lnTo>
                    <a:pt x="863" y="286"/>
                  </a:lnTo>
                  <a:lnTo>
                    <a:pt x="867" y="284"/>
                  </a:lnTo>
                  <a:lnTo>
                    <a:pt x="871" y="282"/>
                  </a:lnTo>
                  <a:lnTo>
                    <a:pt x="874" y="281"/>
                  </a:lnTo>
                  <a:lnTo>
                    <a:pt x="878" y="280"/>
                  </a:lnTo>
                  <a:lnTo>
                    <a:pt x="882" y="278"/>
                  </a:lnTo>
                  <a:lnTo>
                    <a:pt x="886" y="277"/>
                  </a:lnTo>
                  <a:lnTo>
                    <a:pt x="889" y="275"/>
                  </a:lnTo>
                  <a:lnTo>
                    <a:pt x="893" y="273"/>
                  </a:lnTo>
                  <a:lnTo>
                    <a:pt x="897" y="272"/>
                  </a:lnTo>
                  <a:lnTo>
                    <a:pt x="901" y="271"/>
                  </a:lnTo>
                  <a:lnTo>
                    <a:pt x="904" y="269"/>
                  </a:lnTo>
                  <a:lnTo>
                    <a:pt x="908" y="268"/>
                  </a:lnTo>
                  <a:lnTo>
                    <a:pt x="912" y="266"/>
                  </a:lnTo>
                  <a:lnTo>
                    <a:pt x="916" y="265"/>
                  </a:lnTo>
                  <a:lnTo>
                    <a:pt x="919" y="264"/>
                  </a:lnTo>
                  <a:lnTo>
                    <a:pt x="923" y="262"/>
                  </a:lnTo>
                  <a:lnTo>
                    <a:pt x="927" y="261"/>
                  </a:lnTo>
                  <a:lnTo>
                    <a:pt x="931" y="259"/>
                  </a:lnTo>
                  <a:lnTo>
                    <a:pt x="934" y="257"/>
                  </a:lnTo>
                  <a:lnTo>
                    <a:pt x="938" y="257"/>
                  </a:lnTo>
                  <a:lnTo>
                    <a:pt x="942" y="255"/>
                  </a:lnTo>
                  <a:lnTo>
                    <a:pt x="946" y="254"/>
                  </a:lnTo>
                  <a:lnTo>
                    <a:pt x="949" y="252"/>
                  </a:lnTo>
                  <a:lnTo>
                    <a:pt x="953" y="250"/>
                  </a:lnTo>
                  <a:lnTo>
                    <a:pt x="957" y="249"/>
                  </a:lnTo>
                  <a:lnTo>
                    <a:pt x="961" y="248"/>
                  </a:lnTo>
                  <a:lnTo>
                    <a:pt x="964" y="247"/>
                  </a:lnTo>
                  <a:lnTo>
                    <a:pt x="968" y="245"/>
                  </a:lnTo>
                  <a:lnTo>
                    <a:pt x="972" y="244"/>
                  </a:lnTo>
                  <a:lnTo>
                    <a:pt x="976" y="242"/>
                  </a:lnTo>
                  <a:lnTo>
                    <a:pt x="979" y="241"/>
                  </a:lnTo>
                  <a:lnTo>
                    <a:pt x="983" y="240"/>
                  </a:lnTo>
                  <a:lnTo>
                    <a:pt x="987" y="238"/>
                  </a:lnTo>
                  <a:lnTo>
                    <a:pt x="991" y="237"/>
                  </a:lnTo>
                  <a:lnTo>
                    <a:pt x="994" y="235"/>
                  </a:lnTo>
                  <a:lnTo>
                    <a:pt x="998" y="234"/>
                  </a:lnTo>
                  <a:lnTo>
                    <a:pt x="1002" y="233"/>
                  </a:lnTo>
                  <a:lnTo>
                    <a:pt x="1006" y="232"/>
                  </a:lnTo>
                  <a:lnTo>
                    <a:pt x="1009" y="230"/>
                  </a:lnTo>
                  <a:lnTo>
                    <a:pt x="1013" y="229"/>
                  </a:lnTo>
                  <a:lnTo>
                    <a:pt x="1017" y="227"/>
                  </a:lnTo>
                  <a:lnTo>
                    <a:pt x="1021" y="226"/>
                  </a:lnTo>
                  <a:lnTo>
                    <a:pt x="1025" y="225"/>
                  </a:lnTo>
                  <a:lnTo>
                    <a:pt x="1028" y="223"/>
                  </a:lnTo>
                  <a:lnTo>
                    <a:pt x="1032" y="222"/>
                  </a:lnTo>
                  <a:lnTo>
                    <a:pt x="1036" y="220"/>
                  </a:lnTo>
                  <a:lnTo>
                    <a:pt x="1040" y="219"/>
                  </a:lnTo>
                  <a:lnTo>
                    <a:pt x="1043" y="218"/>
                  </a:lnTo>
                  <a:lnTo>
                    <a:pt x="1047" y="217"/>
                  </a:lnTo>
                  <a:lnTo>
                    <a:pt x="1051" y="215"/>
                  </a:lnTo>
                  <a:lnTo>
                    <a:pt x="1055" y="214"/>
                  </a:lnTo>
                  <a:lnTo>
                    <a:pt x="1058" y="212"/>
                  </a:lnTo>
                  <a:lnTo>
                    <a:pt x="1062" y="211"/>
                  </a:lnTo>
                  <a:lnTo>
                    <a:pt x="1066" y="211"/>
                  </a:lnTo>
                  <a:lnTo>
                    <a:pt x="1070" y="209"/>
                  </a:lnTo>
                  <a:lnTo>
                    <a:pt x="1073" y="208"/>
                  </a:lnTo>
                  <a:lnTo>
                    <a:pt x="1077" y="206"/>
                  </a:lnTo>
                  <a:lnTo>
                    <a:pt x="1081" y="205"/>
                  </a:lnTo>
                  <a:lnTo>
                    <a:pt x="1085" y="203"/>
                  </a:lnTo>
                  <a:lnTo>
                    <a:pt x="1088" y="203"/>
                  </a:lnTo>
                  <a:lnTo>
                    <a:pt x="1092" y="201"/>
                  </a:lnTo>
                  <a:lnTo>
                    <a:pt x="1096" y="200"/>
                  </a:lnTo>
                  <a:lnTo>
                    <a:pt x="1100" y="198"/>
                  </a:lnTo>
                  <a:lnTo>
                    <a:pt x="1103" y="197"/>
                  </a:lnTo>
                  <a:lnTo>
                    <a:pt x="1107" y="196"/>
                  </a:lnTo>
                  <a:lnTo>
                    <a:pt x="1111" y="195"/>
                  </a:lnTo>
                  <a:lnTo>
                    <a:pt x="1115" y="194"/>
                  </a:lnTo>
                  <a:lnTo>
                    <a:pt x="1118" y="192"/>
                  </a:lnTo>
                  <a:lnTo>
                    <a:pt x="1122" y="191"/>
                  </a:lnTo>
                  <a:lnTo>
                    <a:pt x="1126" y="190"/>
                  </a:lnTo>
                  <a:lnTo>
                    <a:pt x="1130" y="188"/>
                  </a:lnTo>
                  <a:lnTo>
                    <a:pt x="1133" y="188"/>
                  </a:lnTo>
                  <a:lnTo>
                    <a:pt x="1137" y="186"/>
                  </a:lnTo>
                  <a:lnTo>
                    <a:pt x="1140" y="185"/>
                  </a:lnTo>
                  <a:lnTo>
                    <a:pt x="1145" y="184"/>
                  </a:lnTo>
                  <a:lnTo>
                    <a:pt x="1148" y="182"/>
                  </a:lnTo>
                  <a:lnTo>
                    <a:pt x="1152" y="181"/>
                  </a:lnTo>
                  <a:lnTo>
                    <a:pt x="1155" y="180"/>
                  </a:lnTo>
                  <a:lnTo>
                    <a:pt x="1160" y="179"/>
                  </a:lnTo>
                  <a:lnTo>
                    <a:pt x="1163" y="178"/>
                  </a:lnTo>
                  <a:lnTo>
                    <a:pt x="1167" y="176"/>
                  </a:lnTo>
                  <a:lnTo>
                    <a:pt x="1171" y="175"/>
                  </a:lnTo>
                  <a:lnTo>
                    <a:pt x="1175" y="174"/>
                  </a:lnTo>
                  <a:lnTo>
                    <a:pt x="1178" y="172"/>
                  </a:lnTo>
                  <a:lnTo>
                    <a:pt x="1182" y="172"/>
                  </a:lnTo>
                  <a:lnTo>
                    <a:pt x="1186" y="171"/>
                  </a:lnTo>
                  <a:lnTo>
                    <a:pt x="1190" y="169"/>
                  </a:lnTo>
                  <a:lnTo>
                    <a:pt x="1194" y="168"/>
                  </a:lnTo>
                  <a:lnTo>
                    <a:pt x="1197" y="167"/>
                  </a:lnTo>
                  <a:lnTo>
                    <a:pt x="1201" y="165"/>
                  </a:lnTo>
                  <a:lnTo>
                    <a:pt x="1205" y="164"/>
                  </a:lnTo>
                  <a:lnTo>
                    <a:pt x="1209" y="164"/>
                  </a:lnTo>
                  <a:lnTo>
                    <a:pt x="1212" y="162"/>
                  </a:lnTo>
                  <a:lnTo>
                    <a:pt x="1216" y="161"/>
                  </a:lnTo>
                  <a:lnTo>
                    <a:pt x="1220" y="160"/>
                  </a:lnTo>
                  <a:lnTo>
                    <a:pt x="1224" y="158"/>
                  </a:lnTo>
                  <a:lnTo>
                    <a:pt x="1227" y="157"/>
                  </a:lnTo>
                  <a:lnTo>
                    <a:pt x="1231" y="157"/>
                  </a:lnTo>
                  <a:lnTo>
                    <a:pt x="1235" y="155"/>
                  </a:lnTo>
                  <a:lnTo>
                    <a:pt x="1239" y="154"/>
                  </a:lnTo>
                  <a:lnTo>
                    <a:pt x="1242" y="153"/>
                  </a:lnTo>
                  <a:lnTo>
                    <a:pt x="1246" y="152"/>
                  </a:lnTo>
                  <a:lnTo>
                    <a:pt x="1250" y="150"/>
                  </a:lnTo>
                  <a:lnTo>
                    <a:pt x="1254" y="149"/>
                  </a:lnTo>
                  <a:lnTo>
                    <a:pt x="1257" y="149"/>
                  </a:lnTo>
                  <a:lnTo>
                    <a:pt x="1261" y="148"/>
                  </a:lnTo>
                  <a:lnTo>
                    <a:pt x="1264" y="146"/>
                  </a:lnTo>
                  <a:lnTo>
                    <a:pt x="1269" y="145"/>
                  </a:lnTo>
                  <a:lnTo>
                    <a:pt x="1272" y="144"/>
                  </a:lnTo>
                  <a:lnTo>
                    <a:pt x="1276" y="143"/>
                  </a:lnTo>
                  <a:lnTo>
                    <a:pt x="1279" y="141"/>
                  </a:lnTo>
                  <a:lnTo>
                    <a:pt x="1284" y="141"/>
                  </a:lnTo>
                  <a:lnTo>
                    <a:pt x="1287" y="140"/>
                  </a:lnTo>
                  <a:lnTo>
                    <a:pt x="1291" y="139"/>
                  </a:lnTo>
                  <a:lnTo>
                    <a:pt x="1294" y="137"/>
                  </a:lnTo>
                  <a:lnTo>
                    <a:pt x="1299" y="136"/>
                  </a:lnTo>
                  <a:lnTo>
                    <a:pt x="1302" y="135"/>
                  </a:lnTo>
                  <a:lnTo>
                    <a:pt x="1306" y="134"/>
                  </a:lnTo>
                  <a:lnTo>
                    <a:pt x="1309" y="133"/>
                  </a:lnTo>
                  <a:lnTo>
                    <a:pt x="1314" y="132"/>
                  </a:lnTo>
                  <a:lnTo>
                    <a:pt x="1317" y="131"/>
                  </a:lnTo>
                  <a:lnTo>
                    <a:pt x="1321" y="130"/>
                  </a:lnTo>
                  <a:lnTo>
                    <a:pt x="1324" y="129"/>
                  </a:lnTo>
                  <a:lnTo>
                    <a:pt x="1329" y="127"/>
                  </a:lnTo>
                  <a:lnTo>
                    <a:pt x="1332" y="126"/>
                  </a:lnTo>
                  <a:lnTo>
                    <a:pt x="1336" y="126"/>
                  </a:lnTo>
                  <a:lnTo>
                    <a:pt x="1339" y="125"/>
                  </a:lnTo>
                  <a:lnTo>
                    <a:pt x="1344" y="124"/>
                  </a:lnTo>
                  <a:lnTo>
                    <a:pt x="1347" y="123"/>
                  </a:lnTo>
                  <a:lnTo>
                    <a:pt x="1351" y="121"/>
                  </a:lnTo>
                  <a:lnTo>
                    <a:pt x="1355" y="120"/>
                  </a:lnTo>
                  <a:lnTo>
                    <a:pt x="1359" y="119"/>
                  </a:lnTo>
                  <a:lnTo>
                    <a:pt x="1363" y="118"/>
                  </a:lnTo>
                  <a:lnTo>
                    <a:pt x="1366" y="118"/>
                  </a:lnTo>
                  <a:lnTo>
                    <a:pt x="1370" y="117"/>
                  </a:lnTo>
                  <a:lnTo>
                    <a:pt x="1374" y="116"/>
                  </a:lnTo>
                  <a:lnTo>
                    <a:pt x="1378" y="114"/>
                  </a:lnTo>
                  <a:lnTo>
                    <a:pt x="1381" y="113"/>
                  </a:lnTo>
                  <a:lnTo>
                    <a:pt x="1385" y="112"/>
                  </a:lnTo>
                  <a:lnTo>
                    <a:pt x="1389" y="111"/>
                  </a:lnTo>
                  <a:lnTo>
                    <a:pt x="1393" y="110"/>
                  </a:lnTo>
                  <a:lnTo>
                    <a:pt x="1396" y="110"/>
                  </a:lnTo>
                  <a:lnTo>
                    <a:pt x="1400" y="109"/>
                  </a:lnTo>
                  <a:lnTo>
                    <a:pt x="1403" y="108"/>
                  </a:lnTo>
                  <a:lnTo>
                    <a:pt x="1408" y="106"/>
                  </a:lnTo>
                  <a:lnTo>
                    <a:pt x="1411" y="105"/>
                  </a:lnTo>
                  <a:lnTo>
                    <a:pt x="1415" y="104"/>
                  </a:lnTo>
                  <a:lnTo>
                    <a:pt x="1418" y="103"/>
                  </a:lnTo>
                  <a:lnTo>
                    <a:pt x="1423" y="103"/>
                  </a:lnTo>
                  <a:lnTo>
                    <a:pt x="1426" y="102"/>
                  </a:lnTo>
                  <a:lnTo>
                    <a:pt x="1430" y="101"/>
                  </a:lnTo>
                  <a:lnTo>
                    <a:pt x="1433" y="100"/>
                  </a:lnTo>
                  <a:lnTo>
                    <a:pt x="1438" y="99"/>
                  </a:lnTo>
                  <a:lnTo>
                    <a:pt x="1441" y="98"/>
                  </a:lnTo>
                  <a:lnTo>
                    <a:pt x="1445" y="97"/>
                  </a:lnTo>
                  <a:lnTo>
                    <a:pt x="1448" y="96"/>
                  </a:lnTo>
                  <a:lnTo>
                    <a:pt x="1453" y="95"/>
                  </a:lnTo>
                  <a:lnTo>
                    <a:pt x="1456" y="94"/>
                  </a:lnTo>
                  <a:lnTo>
                    <a:pt x="1460" y="93"/>
                  </a:lnTo>
                  <a:lnTo>
                    <a:pt x="1463" y="92"/>
                  </a:lnTo>
                  <a:lnTo>
                    <a:pt x="1468" y="91"/>
                  </a:lnTo>
                  <a:lnTo>
                    <a:pt x="1471" y="90"/>
                  </a:lnTo>
                  <a:lnTo>
                    <a:pt x="1475" y="89"/>
                  </a:lnTo>
                  <a:lnTo>
                    <a:pt x="1478" y="88"/>
                  </a:lnTo>
                  <a:lnTo>
                    <a:pt x="1483" y="87"/>
                  </a:lnTo>
                  <a:lnTo>
                    <a:pt x="1486" y="87"/>
                  </a:lnTo>
                  <a:lnTo>
                    <a:pt x="1490" y="86"/>
                  </a:lnTo>
                  <a:lnTo>
                    <a:pt x="1493" y="85"/>
                  </a:lnTo>
                  <a:lnTo>
                    <a:pt x="1498" y="84"/>
                  </a:lnTo>
                  <a:lnTo>
                    <a:pt x="1501" y="83"/>
                  </a:lnTo>
                  <a:lnTo>
                    <a:pt x="1505" y="82"/>
                  </a:lnTo>
                  <a:lnTo>
                    <a:pt x="1508" y="81"/>
                  </a:lnTo>
                  <a:lnTo>
                    <a:pt x="1513" y="80"/>
                  </a:lnTo>
                  <a:lnTo>
                    <a:pt x="1516" y="80"/>
                  </a:lnTo>
                  <a:lnTo>
                    <a:pt x="1520" y="79"/>
                  </a:lnTo>
                  <a:lnTo>
                    <a:pt x="1524" y="78"/>
                  </a:lnTo>
                  <a:lnTo>
                    <a:pt x="1527" y="77"/>
                  </a:lnTo>
                  <a:lnTo>
                    <a:pt x="1531" y="76"/>
                  </a:lnTo>
                  <a:lnTo>
                    <a:pt x="1535" y="75"/>
                  </a:lnTo>
                  <a:lnTo>
                    <a:pt x="1539" y="74"/>
                  </a:lnTo>
                  <a:lnTo>
                    <a:pt x="1542" y="73"/>
                  </a:lnTo>
                  <a:lnTo>
                    <a:pt x="1547" y="72"/>
                  </a:lnTo>
                  <a:lnTo>
                    <a:pt x="1550" y="72"/>
                  </a:lnTo>
                  <a:lnTo>
                    <a:pt x="1554" y="71"/>
                  </a:lnTo>
                  <a:lnTo>
                    <a:pt x="1557" y="71"/>
                  </a:lnTo>
                  <a:lnTo>
                    <a:pt x="1562" y="70"/>
                  </a:lnTo>
                  <a:lnTo>
                    <a:pt x="1565" y="69"/>
                  </a:lnTo>
                  <a:lnTo>
                    <a:pt x="1569" y="68"/>
                  </a:lnTo>
                  <a:lnTo>
                    <a:pt x="1572" y="67"/>
                  </a:lnTo>
                  <a:lnTo>
                    <a:pt x="1577" y="66"/>
                  </a:lnTo>
                  <a:lnTo>
                    <a:pt x="1580" y="65"/>
                  </a:lnTo>
                  <a:lnTo>
                    <a:pt x="1584" y="64"/>
                  </a:lnTo>
                  <a:lnTo>
                    <a:pt x="1587" y="64"/>
                  </a:lnTo>
                  <a:lnTo>
                    <a:pt x="1592" y="63"/>
                  </a:lnTo>
                  <a:lnTo>
                    <a:pt x="1595" y="62"/>
                  </a:lnTo>
                  <a:lnTo>
                    <a:pt x="1599" y="61"/>
                  </a:lnTo>
                  <a:lnTo>
                    <a:pt x="1602" y="60"/>
                  </a:lnTo>
                  <a:lnTo>
                    <a:pt x="1607" y="60"/>
                  </a:lnTo>
                  <a:lnTo>
                    <a:pt x="1610" y="59"/>
                  </a:lnTo>
                  <a:lnTo>
                    <a:pt x="1614" y="58"/>
                  </a:lnTo>
                  <a:lnTo>
                    <a:pt x="1617" y="57"/>
                  </a:lnTo>
                  <a:lnTo>
                    <a:pt x="1622" y="56"/>
                  </a:lnTo>
                  <a:lnTo>
                    <a:pt x="1625" y="56"/>
                  </a:lnTo>
                  <a:lnTo>
                    <a:pt x="1629" y="55"/>
                  </a:lnTo>
                  <a:lnTo>
                    <a:pt x="1632" y="54"/>
                  </a:lnTo>
                  <a:lnTo>
                    <a:pt x="1637" y="54"/>
                  </a:lnTo>
                  <a:lnTo>
                    <a:pt x="1640" y="53"/>
                  </a:lnTo>
                  <a:lnTo>
                    <a:pt x="1644" y="52"/>
                  </a:lnTo>
                  <a:lnTo>
                    <a:pt x="1647" y="51"/>
                  </a:lnTo>
                  <a:lnTo>
                    <a:pt x="1652" y="50"/>
                  </a:lnTo>
                  <a:lnTo>
                    <a:pt x="1655" y="49"/>
                  </a:lnTo>
                  <a:lnTo>
                    <a:pt x="1659" y="49"/>
                  </a:lnTo>
                  <a:lnTo>
                    <a:pt x="1662" y="49"/>
                  </a:lnTo>
                  <a:lnTo>
                    <a:pt x="1666" y="48"/>
                  </a:lnTo>
                  <a:lnTo>
                    <a:pt x="1670" y="47"/>
                  </a:lnTo>
                  <a:lnTo>
                    <a:pt x="1674" y="46"/>
                  </a:lnTo>
                  <a:lnTo>
                    <a:pt x="1677" y="45"/>
                  </a:lnTo>
                  <a:lnTo>
                    <a:pt x="1681" y="45"/>
                  </a:lnTo>
                  <a:lnTo>
                    <a:pt x="1685" y="44"/>
                  </a:lnTo>
                  <a:lnTo>
                    <a:pt x="1689" y="43"/>
                  </a:lnTo>
                  <a:lnTo>
                    <a:pt x="1693" y="42"/>
                  </a:lnTo>
                  <a:lnTo>
                    <a:pt x="1696" y="41"/>
                  </a:lnTo>
                  <a:lnTo>
                    <a:pt x="1700" y="41"/>
                  </a:lnTo>
                  <a:lnTo>
                    <a:pt x="1704" y="41"/>
                  </a:lnTo>
                  <a:lnTo>
                    <a:pt x="1708" y="40"/>
                  </a:lnTo>
                  <a:lnTo>
                    <a:pt x="1711" y="39"/>
                  </a:lnTo>
                  <a:lnTo>
                    <a:pt x="1716" y="38"/>
                  </a:lnTo>
                  <a:lnTo>
                    <a:pt x="1719" y="38"/>
                  </a:lnTo>
                  <a:lnTo>
                    <a:pt x="1723" y="37"/>
                  </a:lnTo>
                  <a:lnTo>
                    <a:pt x="1726" y="36"/>
                  </a:lnTo>
                  <a:lnTo>
                    <a:pt x="1731" y="35"/>
                  </a:lnTo>
                  <a:lnTo>
                    <a:pt x="1734" y="35"/>
                  </a:lnTo>
                  <a:lnTo>
                    <a:pt x="1738" y="34"/>
                  </a:lnTo>
                  <a:lnTo>
                    <a:pt x="1741" y="33"/>
                  </a:lnTo>
                  <a:lnTo>
                    <a:pt x="1746" y="33"/>
                  </a:lnTo>
                  <a:lnTo>
                    <a:pt x="1749" y="33"/>
                  </a:lnTo>
                  <a:lnTo>
                    <a:pt x="1753" y="32"/>
                  </a:lnTo>
                  <a:lnTo>
                    <a:pt x="1756" y="31"/>
                  </a:lnTo>
                  <a:lnTo>
                    <a:pt x="1761" y="30"/>
                  </a:lnTo>
                  <a:lnTo>
                    <a:pt x="1764" y="30"/>
                  </a:lnTo>
                  <a:lnTo>
                    <a:pt x="1768" y="29"/>
                  </a:lnTo>
                  <a:lnTo>
                    <a:pt x="1771" y="28"/>
                  </a:lnTo>
                  <a:lnTo>
                    <a:pt x="1776" y="28"/>
                  </a:lnTo>
                  <a:lnTo>
                    <a:pt x="1779" y="27"/>
                  </a:lnTo>
                  <a:lnTo>
                    <a:pt x="1783" y="26"/>
                  </a:lnTo>
                  <a:lnTo>
                    <a:pt x="1786" y="26"/>
                  </a:lnTo>
                  <a:lnTo>
                    <a:pt x="1790" y="26"/>
                  </a:lnTo>
                  <a:lnTo>
                    <a:pt x="1794" y="25"/>
                  </a:lnTo>
                  <a:lnTo>
                    <a:pt x="1798" y="24"/>
                  </a:lnTo>
                  <a:lnTo>
                    <a:pt x="1801" y="24"/>
                  </a:lnTo>
                  <a:lnTo>
                    <a:pt x="1805" y="23"/>
                  </a:lnTo>
                  <a:lnTo>
                    <a:pt x="1809" y="22"/>
                  </a:lnTo>
                  <a:lnTo>
                    <a:pt x="1813" y="22"/>
                  </a:lnTo>
                  <a:lnTo>
                    <a:pt x="1816" y="21"/>
                  </a:lnTo>
                  <a:lnTo>
                    <a:pt x="1820" y="20"/>
                  </a:lnTo>
                  <a:lnTo>
                    <a:pt x="1824" y="20"/>
                  </a:lnTo>
                  <a:lnTo>
                    <a:pt x="1828" y="19"/>
                  </a:lnTo>
                  <a:lnTo>
                    <a:pt x="1831" y="18"/>
                  </a:lnTo>
                  <a:lnTo>
                    <a:pt x="1835" y="18"/>
                  </a:lnTo>
                  <a:lnTo>
                    <a:pt x="1839" y="18"/>
                  </a:lnTo>
                  <a:lnTo>
                    <a:pt x="1843" y="18"/>
                  </a:lnTo>
                  <a:lnTo>
                    <a:pt x="1846" y="17"/>
                  </a:lnTo>
                  <a:lnTo>
                    <a:pt x="1850" y="16"/>
                  </a:lnTo>
                  <a:lnTo>
                    <a:pt x="1854" y="16"/>
                  </a:lnTo>
                  <a:lnTo>
                    <a:pt x="1858" y="15"/>
                  </a:lnTo>
                  <a:lnTo>
                    <a:pt x="1862" y="14"/>
                  </a:lnTo>
                  <a:lnTo>
                    <a:pt x="1865" y="14"/>
                  </a:lnTo>
                  <a:lnTo>
                    <a:pt x="1869" y="13"/>
                  </a:lnTo>
                  <a:lnTo>
                    <a:pt x="1873" y="13"/>
                  </a:lnTo>
                  <a:lnTo>
                    <a:pt x="1877" y="12"/>
                  </a:lnTo>
                  <a:lnTo>
                    <a:pt x="1880" y="11"/>
                  </a:lnTo>
                  <a:lnTo>
                    <a:pt x="1885" y="11"/>
                  </a:lnTo>
                  <a:lnTo>
                    <a:pt x="1888" y="10"/>
                  </a:lnTo>
                  <a:lnTo>
                    <a:pt x="1892" y="10"/>
                  </a:lnTo>
                  <a:lnTo>
                    <a:pt x="1895" y="10"/>
                  </a:lnTo>
                  <a:lnTo>
                    <a:pt x="1900" y="9"/>
                  </a:lnTo>
                  <a:lnTo>
                    <a:pt x="1903" y="9"/>
                  </a:lnTo>
                  <a:lnTo>
                    <a:pt x="1907" y="8"/>
                  </a:lnTo>
                  <a:lnTo>
                    <a:pt x="1910" y="8"/>
                  </a:lnTo>
                  <a:lnTo>
                    <a:pt x="1915" y="7"/>
                  </a:lnTo>
                  <a:lnTo>
                    <a:pt x="1918" y="7"/>
                  </a:lnTo>
                  <a:lnTo>
                    <a:pt x="1922" y="6"/>
                  </a:lnTo>
                  <a:lnTo>
                    <a:pt x="1925" y="6"/>
                  </a:lnTo>
                  <a:lnTo>
                    <a:pt x="1929" y="5"/>
                  </a:lnTo>
                  <a:lnTo>
                    <a:pt x="1933" y="4"/>
                  </a:lnTo>
                  <a:lnTo>
                    <a:pt x="1937" y="4"/>
                  </a:lnTo>
                  <a:lnTo>
                    <a:pt x="1940" y="3"/>
                  </a:lnTo>
                  <a:lnTo>
                    <a:pt x="1944" y="3"/>
                  </a:lnTo>
                  <a:lnTo>
                    <a:pt x="1948" y="2"/>
                  </a:lnTo>
                  <a:lnTo>
                    <a:pt x="1952" y="2"/>
                  </a:lnTo>
                  <a:lnTo>
                    <a:pt x="1955" y="2"/>
                  </a:lnTo>
                  <a:lnTo>
                    <a:pt x="1959" y="2"/>
                  </a:lnTo>
                  <a:lnTo>
                    <a:pt x="1963" y="1"/>
                  </a:lnTo>
                  <a:lnTo>
                    <a:pt x="1967" y="1"/>
                  </a:lnTo>
                  <a:lnTo>
                    <a:pt x="1970" y="0"/>
                  </a:lnTo>
                  <a:lnTo>
                    <a:pt x="1974" y="0"/>
                  </a:ln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xmlns="" id="{4CDD8E47-1673-301A-A4AF-341767F7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587376"/>
              <a:ext cx="3216274" cy="685800"/>
            </a:xfrm>
            <a:custGeom>
              <a:avLst/>
              <a:gdLst>
                <a:gd name="T0" fmla="*/ 31 w 2026"/>
                <a:gd name="T1" fmla="*/ 416 h 432"/>
                <a:gd name="T2" fmla="*/ 66 w 2026"/>
                <a:gd name="T3" fmla="*/ 399 h 432"/>
                <a:gd name="T4" fmla="*/ 100 w 2026"/>
                <a:gd name="T5" fmla="*/ 382 h 432"/>
                <a:gd name="T6" fmla="*/ 135 w 2026"/>
                <a:gd name="T7" fmla="*/ 366 h 432"/>
                <a:gd name="T8" fmla="*/ 170 w 2026"/>
                <a:gd name="T9" fmla="*/ 350 h 432"/>
                <a:gd name="T10" fmla="*/ 205 w 2026"/>
                <a:gd name="T11" fmla="*/ 334 h 432"/>
                <a:gd name="T12" fmla="*/ 239 w 2026"/>
                <a:gd name="T13" fmla="*/ 318 h 432"/>
                <a:gd name="T14" fmla="*/ 274 w 2026"/>
                <a:gd name="T15" fmla="*/ 303 h 432"/>
                <a:gd name="T16" fmla="*/ 308 w 2026"/>
                <a:gd name="T17" fmla="*/ 289 h 432"/>
                <a:gd name="T18" fmla="*/ 343 w 2026"/>
                <a:gd name="T19" fmla="*/ 274 h 432"/>
                <a:gd name="T20" fmla="*/ 378 w 2026"/>
                <a:gd name="T21" fmla="*/ 260 h 432"/>
                <a:gd name="T22" fmla="*/ 412 w 2026"/>
                <a:gd name="T23" fmla="*/ 246 h 432"/>
                <a:gd name="T24" fmla="*/ 447 w 2026"/>
                <a:gd name="T25" fmla="*/ 233 h 432"/>
                <a:gd name="T26" fmla="*/ 481 w 2026"/>
                <a:gd name="T27" fmla="*/ 220 h 432"/>
                <a:gd name="T28" fmla="*/ 516 w 2026"/>
                <a:gd name="T29" fmla="*/ 208 h 432"/>
                <a:gd name="T30" fmla="*/ 551 w 2026"/>
                <a:gd name="T31" fmla="*/ 196 h 432"/>
                <a:gd name="T32" fmla="*/ 586 w 2026"/>
                <a:gd name="T33" fmla="*/ 184 h 432"/>
                <a:gd name="T34" fmla="*/ 620 w 2026"/>
                <a:gd name="T35" fmla="*/ 173 h 432"/>
                <a:gd name="T36" fmla="*/ 655 w 2026"/>
                <a:gd name="T37" fmla="*/ 161 h 432"/>
                <a:gd name="T38" fmla="*/ 689 w 2026"/>
                <a:gd name="T39" fmla="*/ 150 h 432"/>
                <a:gd name="T40" fmla="*/ 725 w 2026"/>
                <a:gd name="T41" fmla="*/ 141 h 432"/>
                <a:gd name="T42" fmla="*/ 759 w 2026"/>
                <a:gd name="T43" fmla="*/ 130 h 432"/>
                <a:gd name="T44" fmla="*/ 794 w 2026"/>
                <a:gd name="T45" fmla="*/ 121 h 432"/>
                <a:gd name="T46" fmla="*/ 828 w 2026"/>
                <a:gd name="T47" fmla="*/ 111 h 432"/>
                <a:gd name="T48" fmla="*/ 863 w 2026"/>
                <a:gd name="T49" fmla="*/ 103 h 432"/>
                <a:gd name="T50" fmla="*/ 897 w 2026"/>
                <a:gd name="T51" fmla="*/ 95 h 432"/>
                <a:gd name="T52" fmla="*/ 933 w 2026"/>
                <a:gd name="T53" fmla="*/ 86 h 432"/>
                <a:gd name="T54" fmla="*/ 967 w 2026"/>
                <a:gd name="T55" fmla="*/ 79 h 432"/>
                <a:gd name="T56" fmla="*/ 1002 w 2026"/>
                <a:gd name="T57" fmla="*/ 71 h 432"/>
                <a:gd name="T58" fmla="*/ 1036 w 2026"/>
                <a:gd name="T59" fmla="*/ 64 h 432"/>
                <a:gd name="T60" fmla="*/ 1071 w 2026"/>
                <a:gd name="T61" fmla="*/ 57 h 432"/>
                <a:gd name="T62" fmla="*/ 1106 w 2026"/>
                <a:gd name="T63" fmla="*/ 51 h 432"/>
                <a:gd name="T64" fmla="*/ 1141 w 2026"/>
                <a:gd name="T65" fmla="*/ 45 h 432"/>
                <a:gd name="T66" fmla="*/ 1175 w 2026"/>
                <a:gd name="T67" fmla="*/ 40 h 432"/>
                <a:gd name="T68" fmla="*/ 1210 w 2026"/>
                <a:gd name="T69" fmla="*/ 34 h 432"/>
                <a:gd name="T70" fmla="*/ 1244 w 2026"/>
                <a:gd name="T71" fmla="*/ 29 h 432"/>
                <a:gd name="T72" fmla="*/ 1280 w 2026"/>
                <a:gd name="T73" fmla="*/ 25 h 432"/>
                <a:gd name="T74" fmla="*/ 1314 w 2026"/>
                <a:gd name="T75" fmla="*/ 21 h 432"/>
                <a:gd name="T76" fmla="*/ 1349 w 2026"/>
                <a:gd name="T77" fmla="*/ 18 h 432"/>
                <a:gd name="T78" fmla="*/ 1383 w 2026"/>
                <a:gd name="T79" fmla="*/ 14 h 432"/>
                <a:gd name="T80" fmla="*/ 1418 w 2026"/>
                <a:gd name="T81" fmla="*/ 11 h 432"/>
                <a:gd name="T82" fmla="*/ 1452 w 2026"/>
                <a:gd name="T83" fmla="*/ 8 h 432"/>
                <a:gd name="T84" fmla="*/ 1487 w 2026"/>
                <a:gd name="T85" fmla="*/ 6 h 432"/>
                <a:gd name="T86" fmla="*/ 1522 w 2026"/>
                <a:gd name="T87" fmla="*/ 4 h 432"/>
                <a:gd name="T88" fmla="*/ 1556 w 2026"/>
                <a:gd name="T89" fmla="*/ 3 h 432"/>
                <a:gd name="T90" fmla="*/ 1591 w 2026"/>
                <a:gd name="T91" fmla="*/ 2 h 432"/>
                <a:gd name="T92" fmla="*/ 1625 w 2026"/>
                <a:gd name="T93" fmla="*/ 1 h 432"/>
                <a:gd name="T94" fmla="*/ 1661 w 2026"/>
                <a:gd name="T95" fmla="*/ 0 h 432"/>
                <a:gd name="T96" fmla="*/ 1695 w 2026"/>
                <a:gd name="T97" fmla="*/ 0 h 432"/>
                <a:gd name="T98" fmla="*/ 1730 w 2026"/>
                <a:gd name="T99" fmla="*/ 0 h 432"/>
                <a:gd name="T100" fmla="*/ 1764 w 2026"/>
                <a:gd name="T101" fmla="*/ 1 h 432"/>
                <a:gd name="T102" fmla="*/ 1799 w 2026"/>
                <a:gd name="T103" fmla="*/ 2 h 432"/>
                <a:gd name="T104" fmla="*/ 1834 w 2026"/>
                <a:gd name="T105" fmla="*/ 3 h 432"/>
                <a:gd name="T106" fmla="*/ 1869 w 2026"/>
                <a:gd name="T107" fmla="*/ 5 h 432"/>
                <a:gd name="T108" fmla="*/ 1903 w 2026"/>
                <a:gd name="T109" fmla="*/ 7 h 432"/>
                <a:gd name="T110" fmla="*/ 1938 w 2026"/>
                <a:gd name="T111" fmla="*/ 10 h 432"/>
                <a:gd name="T112" fmla="*/ 1972 w 2026"/>
                <a:gd name="T113" fmla="*/ 12 h 432"/>
                <a:gd name="T114" fmla="*/ 2007 w 2026"/>
                <a:gd name="T115" fmla="*/ 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6" h="432">
                  <a:moveTo>
                    <a:pt x="0" y="432"/>
                  </a:moveTo>
                  <a:lnTo>
                    <a:pt x="4" y="430"/>
                  </a:lnTo>
                  <a:lnTo>
                    <a:pt x="8" y="428"/>
                  </a:lnTo>
                  <a:lnTo>
                    <a:pt x="12" y="426"/>
                  </a:lnTo>
                  <a:lnTo>
                    <a:pt x="15" y="424"/>
                  </a:lnTo>
                  <a:lnTo>
                    <a:pt x="20" y="422"/>
                  </a:lnTo>
                  <a:lnTo>
                    <a:pt x="23" y="420"/>
                  </a:lnTo>
                  <a:lnTo>
                    <a:pt x="27" y="418"/>
                  </a:lnTo>
                  <a:lnTo>
                    <a:pt x="31" y="416"/>
                  </a:lnTo>
                  <a:lnTo>
                    <a:pt x="35" y="414"/>
                  </a:lnTo>
                  <a:lnTo>
                    <a:pt x="39" y="412"/>
                  </a:lnTo>
                  <a:lnTo>
                    <a:pt x="43" y="411"/>
                  </a:lnTo>
                  <a:lnTo>
                    <a:pt x="46" y="408"/>
                  </a:lnTo>
                  <a:lnTo>
                    <a:pt x="51" y="406"/>
                  </a:lnTo>
                  <a:lnTo>
                    <a:pt x="54" y="405"/>
                  </a:lnTo>
                  <a:lnTo>
                    <a:pt x="58" y="403"/>
                  </a:lnTo>
                  <a:lnTo>
                    <a:pt x="62" y="401"/>
                  </a:lnTo>
                  <a:lnTo>
                    <a:pt x="66" y="399"/>
                  </a:lnTo>
                  <a:lnTo>
                    <a:pt x="69" y="397"/>
                  </a:lnTo>
                  <a:lnTo>
                    <a:pt x="74" y="395"/>
                  </a:lnTo>
                  <a:lnTo>
                    <a:pt x="77" y="393"/>
                  </a:lnTo>
                  <a:lnTo>
                    <a:pt x="81" y="391"/>
                  </a:lnTo>
                  <a:lnTo>
                    <a:pt x="85" y="389"/>
                  </a:lnTo>
                  <a:lnTo>
                    <a:pt x="89" y="388"/>
                  </a:lnTo>
                  <a:lnTo>
                    <a:pt x="92" y="386"/>
                  </a:lnTo>
                  <a:lnTo>
                    <a:pt x="97" y="384"/>
                  </a:lnTo>
                  <a:lnTo>
                    <a:pt x="100" y="382"/>
                  </a:lnTo>
                  <a:lnTo>
                    <a:pt x="105" y="380"/>
                  </a:lnTo>
                  <a:lnTo>
                    <a:pt x="108" y="378"/>
                  </a:lnTo>
                  <a:lnTo>
                    <a:pt x="112" y="376"/>
                  </a:lnTo>
                  <a:lnTo>
                    <a:pt x="116" y="374"/>
                  </a:lnTo>
                  <a:lnTo>
                    <a:pt x="120" y="373"/>
                  </a:lnTo>
                  <a:lnTo>
                    <a:pt x="123" y="371"/>
                  </a:lnTo>
                  <a:lnTo>
                    <a:pt x="128" y="369"/>
                  </a:lnTo>
                  <a:lnTo>
                    <a:pt x="131" y="367"/>
                  </a:lnTo>
                  <a:lnTo>
                    <a:pt x="135" y="366"/>
                  </a:lnTo>
                  <a:lnTo>
                    <a:pt x="139" y="364"/>
                  </a:lnTo>
                  <a:lnTo>
                    <a:pt x="143" y="362"/>
                  </a:lnTo>
                  <a:lnTo>
                    <a:pt x="146" y="360"/>
                  </a:lnTo>
                  <a:lnTo>
                    <a:pt x="151" y="358"/>
                  </a:lnTo>
                  <a:lnTo>
                    <a:pt x="154" y="357"/>
                  </a:lnTo>
                  <a:lnTo>
                    <a:pt x="158" y="355"/>
                  </a:lnTo>
                  <a:lnTo>
                    <a:pt x="162" y="353"/>
                  </a:lnTo>
                  <a:lnTo>
                    <a:pt x="166" y="351"/>
                  </a:lnTo>
                  <a:lnTo>
                    <a:pt x="170" y="350"/>
                  </a:lnTo>
                  <a:lnTo>
                    <a:pt x="174" y="348"/>
                  </a:lnTo>
                  <a:lnTo>
                    <a:pt x="177" y="346"/>
                  </a:lnTo>
                  <a:lnTo>
                    <a:pt x="182" y="344"/>
                  </a:lnTo>
                  <a:lnTo>
                    <a:pt x="185" y="343"/>
                  </a:lnTo>
                  <a:lnTo>
                    <a:pt x="189" y="341"/>
                  </a:lnTo>
                  <a:lnTo>
                    <a:pt x="193" y="339"/>
                  </a:lnTo>
                  <a:lnTo>
                    <a:pt x="197" y="337"/>
                  </a:lnTo>
                  <a:lnTo>
                    <a:pt x="200" y="335"/>
                  </a:lnTo>
                  <a:lnTo>
                    <a:pt x="205" y="334"/>
                  </a:lnTo>
                  <a:lnTo>
                    <a:pt x="208" y="332"/>
                  </a:lnTo>
                  <a:lnTo>
                    <a:pt x="212" y="330"/>
                  </a:lnTo>
                  <a:lnTo>
                    <a:pt x="216" y="328"/>
                  </a:lnTo>
                  <a:lnTo>
                    <a:pt x="220" y="327"/>
                  </a:lnTo>
                  <a:lnTo>
                    <a:pt x="224" y="325"/>
                  </a:lnTo>
                  <a:lnTo>
                    <a:pt x="228" y="323"/>
                  </a:lnTo>
                  <a:lnTo>
                    <a:pt x="231" y="321"/>
                  </a:lnTo>
                  <a:lnTo>
                    <a:pt x="235" y="320"/>
                  </a:lnTo>
                  <a:lnTo>
                    <a:pt x="239" y="318"/>
                  </a:lnTo>
                  <a:lnTo>
                    <a:pt x="243" y="316"/>
                  </a:lnTo>
                  <a:lnTo>
                    <a:pt x="247" y="315"/>
                  </a:lnTo>
                  <a:lnTo>
                    <a:pt x="251" y="313"/>
                  </a:lnTo>
                  <a:lnTo>
                    <a:pt x="254" y="312"/>
                  </a:lnTo>
                  <a:lnTo>
                    <a:pt x="258" y="310"/>
                  </a:lnTo>
                  <a:lnTo>
                    <a:pt x="262" y="308"/>
                  </a:lnTo>
                  <a:lnTo>
                    <a:pt x="266" y="306"/>
                  </a:lnTo>
                  <a:lnTo>
                    <a:pt x="270" y="304"/>
                  </a:lnTo>
                  <a:lnTo>
                    <a:pt x="274" y="303"/>
                  </a:lnTo>
                  <a:lnTo>
                    <a:pt x="277" y="301"/>
                  </a:lnTo>
                  <a:lnTo>
                    <a:pt x="282" y="300"/>
                  </a:lnTo>
                  <a:lnTo>
                    <a:pt x="285" y="298"/>
                  </a:lnTo>
                  <a:lnTo>
                    <a:pt x="289" y="297"/>
                  </a:lnTo>
                  <a:lnTo>
                    <a:pt x="293" y="295"/>
                  </a:lnTo>
                  <a:lnTo>
                    <a:pt x="297" y="293"/>
                  </a:lnTo>
                  <a:lnTo>
                    <a:pt x="301" y="291"/>
                  </a:lnTo>
                  <a:lnTo>
                    <a:pt x="305" y="290"/>
                  </a:lnTo>
                  <a:lnTo>
                    <a:pt x="308" y="289"/>
                  </a:lnTo>
                  <a:lnTo>
                    <a:pt x="312" y="287"/>
                  </a:lnTo>
                  <a:lnTo>
                    <a:pt x="316" y="285"/>
                  </a:lnTo>
                  <a:lnTo>
                    <a:pt x="320" y="283"/>
                  </a:lnTo>
                  <a:lnTo>
                    <a:pt x="324" y="282"/>
                  </a:lnTo>
                  <a:lnTo>
                    <a:pt x="328" y="281"/>
                  </a:lnTo>
                  <a:lnTo>
                    <a:pt x="331" y="279"/>
                  </a:lnTo>
                  <a:lnTo>
                    <a:pt x="335" y="277"/>
                  </a:lnTo>
                  <a:lnTo>
                    <a:pt x="339" y="275"/>
                  </a:lnTo>
                  <a:lnTo>
                    <a:pt x="343" y="274"/>
                  </a:lnTo>
                  <a:lnTo>
                    <a:pt x="347" y="273"/>
                  </a:lnTo>
                  <a:lnTo>
                    <a:pt x="351" y="271"/>
                  </a:lnTo>
                  <a:lnTo>
                    <a:pt x="355" y="269"/>
                  </a:lnTo>
                  <a:lnTo>
                    <a:pt x="358" y="268"/>
                  </a:lnTo>
                  <a:lnTo>
                    <a:pt x="362" y="266"/>
                  </a:lnTo>
                  <a:lnTo>
                    <a:pt x="366" y="265"/>
                  </a:lnTo>
                  <a:lnTo>
                    <a:pt x="370" y="263"/>
                  </a:lnTo>
                  <a:lnTo>
                    <a:pt x="374" y="262"/>
                  </a:lnTo>
                  <a:lnTo>
                    <a:pt x="378" y="260"/>
                  </a:lnTo>
                  <a:lnTo>
                    <a:pt x="381" y="258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3" y="254"/>
                  </a:lnTo>
                  <a:lnTo>
                    <a:pt x="397" y="252"/>
                  </a:lnTo>
                  <a:lnTo>
                    <a:pt x="401" y="250"/>
                  </a:lnTo>
                  <a:lnTo>
                    <a:pt x="404" y="250"/>
                  </a:lnTo>
                  <a:lnTo>
                    <a:pt x="409" y="248"/>
                  </a:lnTo>
                  <a:lnTo>
                    <a:pt x="412" y="246"/>
                  </a:lnTo>
                  <a:lnTo>
                    <a:pt x="416" y="245"/>
                  </a:lnTo>
                  <a:lnTo>
                    <a:pt x="420" y="243"/>
                  </a:lnTo>
                  <a:lnTo>
                    <a:pt x="424" y="242"/>
                  </a:lnTo>
                  <a:lnTo>
                    <a:pt x="427" y="241"/>
                  </a:lnTo>
                  <a:lnTo>
                    <a:pt x="432" y="239"/>
                  </a:lnTo>
                  <a:lnTo>
                    <a:pt x="435" y="237"/>
                  </a:lnTo>
                  <a:lnTo>
                    <a:pt x="439" y="236"/>
                  </a:lnTo>
                  <a:lnTo>
                    <a:pt x="443" y="235"/>
                  </a:lnTo>
                  <a:lnTo>
                    <a:pt x="447" y="233"/>
                  </a:lnTo>
                  <a:lnTo>
                    <a:pt x="450" y="232"/>
                  </a:lnTo>
                  <a:lnTo>
                    <a:pt x="455" y="230"/>
                  </a:lnTo>
                  <a:lnTo>
                    <a:pt x="458" y="229"/>
                  </a:lnTo>
                  <a:lnTo>
                    <a:pt x="462" y="227"/>
                  </a:lnTo>
                  <a:lnTo>
                    <a:pt x="466" y="226"/>
                  </a:lnTo>
                  <a:lnTo>
                    <a:pt x="470" y="225"/>
                  </a:lnTo>
                  <a:lnTo>
                    <a:pt x="474" y="223"/>
                  </a:lnTo>
                  <a:lnTo>
                    <a:pt x="478" y="222"/>
                  </a:lnTo>
                  <a:lnTo>
                    <a:pt x="481" y="220"/>
                  </a:lnTo>
                  <a:lnTo>
                    <a:pt x="486" y="219"/>
                  </a:lnTo>
                  <a:lnTo>
                    <a:pt x="489" y="218"/>
                  </a:lnTo>
                  <a:lnTo>
                    <a:pt x="493" y="216"/>
                  </a:lnTo>
                  <a:lnTo>
                    <a:pt x="497" y="215"/>
                  </a:lnTo>
                  <a:lnTo>
                    <a:pt x="501" y="213"/>
                  </a:lnTo>
                  <a:lnTo>
                    <a:pt x="504" y="212"/>
                  </a:lnTo>
                  <a:lnTo>
                    <a:pt x="509" y="211"/>
                  </a:lnTo>
                  <a:lnTo>
                    <a:pt x="512" y="209"/>
                  </a:lnTo>
                  <a:lnTo>
                    <a:pt x="516" y="208"/>
                  </a:lnTo>
                  <a:lnTo>
                    <a:pt x="520" y="206"/>
                  </a:lnTo>
                  <a:lnTo>
                    <a:pt x="524" y="205"/>
                  </a:lnTo>
                  <a:lnTo>
                    <a:pt x="527" y="204"/>
                  </a:lnTo>
                  <a:lnTo>
                    <a:pt x="532" y="203"/>
                  </a:lnTo>
                  <a:lnTo>
                    <a:pt x="535" y="201"/>
                  </a:lnTo>
                  <a:lnTo>
                    <a:pt x="540" y="200"/>
                  </a:lnTo>
                  <a:lnTo>
                    <a:pt x="543" y="198"/>
                  </a:lnTo>
                  <a:lnTo>
                    <a:pt x="547" y="197"/>
                  </a:lnTo>
                  <a:lnTo>
                    <a:pt x="551" y="196"/>
                  </a:lnTo>
                  <a:lnTo>
                    <a:pt x="555" y="195"/>
                  </a:lnTo>
                  <a:lnTo>
                    <a:pt x="558" y="193"/>
                  </a:lnTo>
                  <a:lnTo>
                    <a:pt x="563" y="192"/>
                  </a:lnTo>
                  <a:lnTo>
                    <a:pt x="566" y="190"/>
                  </a:lnTo>
                  <a:lnTo>
                    <a:pt x="570" y="189"/>
                  </a:lnTo>
                  <a:lnTo>
                    <a:pt x="574" y="188"/>
                  </a:lnTo>
                  <a:lnTo>
                    <a:pt x="578" y="187"/>
                  </a:lnTo>
                  <a:lnTo>
                    <a:pt x="581" y="185"/>
                  </a:lnTo>
                  <a:lnTo>
                    <a:pt x="586" y="184"/>
                  </a:lnTo>
                  <a:lnTo>
                    <a:pt x="589" y="182"/>
                  </a:lnTo>
                  <a:lnTo>
                    <a:pt x="594" y="181"/>
                  </a:lnTo>
                  <a:lnTo>
                    <a:pt x="597" y="180"/>
                  </a:lnTo>
                  <a:lnTo>
                    <a:pt x="601" y="179"/>
                  </a:lnTo>
                  <a:lnTo>
                    <a:pt x="605" y="178"/>
                  </a:lnTo>
                  <a:lnTo>
                    <a:pt x="609" y="176"/>
                  </a:lnTo>
                  <a:lnTo>
                    <a:pt x="612" y="175"/>
                  </a:lnTo>
                  <a:lnTo>
                    <a:pt x="617" y="173"/>
                  </a:lnTo>
                  <a:lnTo>
                    <a:pt x="620" y="173"/>
                  </a:lnTo>
                  <a:lnTo>
                    <a:pt x="624" y="171"/>
                  </a:lnTo>
                  <a:lnTo>
                    <a:pt x="628" y="170"/>
                  </a:lnTo>
                  <a:lnTo>
                    <a:pt x="632" y="169"/>
                  </a:lnTo>
                  <a:lnTo>
                    <a:pt x="635" y="167"/>
                  </a:lnTo>
                  <a:lnTo>
                    <a:pt x="640" y="166"/>
                  </a:lnTo>
                  <a:lnTo>
                    <a:pt x="643" y="165"/>
                  </a:lnTo>
                  <a:lnTo>
                    <a:pt x="647" y="164"/>
                  </a:lnTo>
                  <a:lnTo>
                    <a:pt x="651" y="163"/>
                  </a:lnTo>
                  <a:lnTo>
                    <a:pt x="655" y="161"/>
                  </a:lnTo>
                  <a:lnTo>
                    <a:pt x="659" y="160"/>
                  </a:lnTo>
                  <a:lnTo>
                    <a:pt x="663" y="159"/>
                  </a:lnTo>
                  <a:lnTo>
                    <a:pt x="666" y="158"/>
                  </a:lnTo>
                  <a:lnTo>
                    <a:pt x="671" y="157"/>
                  </a:lnTo>
                  <a:lnTo>
                    <a:pt x="674" y="156"/>
                  </a:lnTo>
                  <a:lnTo>
                    <a:pt x="678" y="154"/>
                  </a:lnTo>
                  <a:lnTo>
                    <a:pt x="682" y="153"/>
                  </a:lnTo>
                  <a:lnTo>
                    <a:pt x="686" y="152"/>
                  </a:lnTo>
                  <a:lnTo>
                    <a:pt x="689" y="150"/>
                  </a:lnTo>
                  <a:lnTo>
                    <a:pt x="694" y="150"/>
                  </a:lnTo>
                  <a:lnTo>
                    <a:pt x="697" y="149"/>
                  </a:lnTo>
                  <a:lnTo>
                    <a:pt x="701" y="147"/>
                  </a:lnTo>
                  <a:lnTo>
                    <a:pt x="705" y="146"/>
                  </a:lnTo>
                  <a:lnTo>
                    <a:pt x="709" y="145"/>
                  </a:lnTo>
                  <a:lnTo>
                    <a:pt x="712" y="144"/>
                  </a:lnTo>
                  <a:lnTo>
                    <a:pt x="717" y="142"/>
                  </a:lnTo>
                  <a:lnTo>
                    <a:pt x="720" y="142"/>
                  </a:lnTo>
                  <a:lnTo>
                    <a:pt x="725" y="141"/>
                  </a:lnTo>
                  <a:lnTo>
                    <a:pt x="728" y="139"/>
                  </a:lnTo>
                  <a:lnTo>
                    <a:pt x="732" y="138"/>
                  </a:lnTo>
                  <a:lnTo>
                    <a:pt x="736" y="137"/>
                  </a:lnTo>
                  <a:lnTo>
                    <a:pt x="740" y="136"/>
                  </a:lnTo>
                  <a:lnTo>
                    <a:pt x="743" y="135"/>
                  </a:lnTo>
                  <a:lnTo>
                    <a:pt x="748" y="134"/>
                  </a:lnTo>
                  <a:lnTo>
                    <a:pt x="751" y="133"/>
                  </a:lnTo>
                  <a:lnTo>
                    <a:pt x="755" y="132"/>
                  </a:lnTo>
                  <a:lnTo>
                    <a:pt x="759" y="130"/>
                  </a:lnTo>
                  <a:lnTo>
                    <a:pt x="763" y="129"/>
                  </a:lnTo>
                  <a:lnTo>
                    <a:pt x="766" y="128"/>
                  </a:lnTo>
                  <a:lnTo>
                    <a:pt x="771" y="127"/>
                  </a:lnTo>
                  <a:lnTo>
                    <a:pt x="774" y="127"/>
                  </a:lnTo>
                  <a:lnTo>
                    <a:pt x="779" y="125"/>
                  </a:lnTo>
                  <a:lnTo>
                    <a:pt x="782" y="124"/>
                  </a:lnTo>
                  <a:lnTo>
                    <a:pt x="786" y="123"/>
                  </a:lnTo>
                  <a:lnTo>
                    <a:pt x="790" y="122"/>
                  </a:lnTo>
                  <a:lnTo>
                    <a:pt x="794" y="121"/>
                  </a:lnTo>
                  <a:lnTo>
                    <a:pt x="797" y="119"/>
                  </a:lnTo>
                  <a:lnTo>
                    <a:pt x="802" y="119"/>
                  </a:lnTo>
                  <a:lnTo>
                    <a:pt x="805" y="118"/>
                  </a:lnTo>
                  <a:lnTo>
                    <a:pt x="809" y="117"/>
                  </a:lnTo>
                  <a:lnTo>
                    <a:pt x="813" y="116"/>
                  </a:lnTo>
                  <a:lnTo>
                    <a:pt x="817" y="115"/>
                  </a:lnTo>
                  <a:lnTo>
                    <a:pt x="820" y="113"/>
                  </a:lnTo>
                  <a:lnTo>
                    <a:pt x="825" y="112"/>
                  </a:lnTo>
                  <a:lnTo>
                    <a:pt x="828" y="111"/>
                  </a:lnTo>
                  <a:lnTo>
                    <a:pt x="832" y="111"/>
                  </a:lnTo>
                  <a:lnTo>
                    <a:pt x="836" y="110"/>
                  </a:lnTo>
                  <a:lnTo>
                    <a:pt x="840" y="109"/>
                  </a:lnTo>
                  <a:lnTo>
                    <a:pt x="844" y="108"/>
                  </a:lnTo>
                  <a:lnTo>
                    <a:pt x="848" y="107"/>
                  </a:lnTo>
                  <a:lnTo>
                    <a:pt x="851" y="106"/>
                  </a:lnTo>
                  <a:lnTo>
                    <a:pt x="856" y="104"/>
                  </a:lnTo>
                  <a:lnTo>
                    <a:pt x="859" y="104"/>
                  </a:lnTo>
                  <a:lnTo>
                    <a:pt x="863" y="103"/>
                  </a:lnTo>
                  <a:lnTo>
                    <a:pt x="867" y="102"/>
                  </a:lnTo>
                  <a:lnTo>
                    <a:pt x="871" y="101"/>
                  </a:lnTo>
                  <a:lnTo>
                    <a:pt x="874" y="100"/>
                  </a:lnTo>
                  <a:lnTo>
                    <a:pt x="879" y="99"/>
                  </a:lnTo>
                  <a:lnTo>
                    <a:pt x="882" y="98"/>
                  </a:lnTo>
                  <a:lnTo>
                    <a:pt x="886" y="97"/>
                  </a:lnTo>
                  <a:lnTo>
                    <a:pt x="890" y="96"/>
                  </a:lnTo>
                  <a:lnTo>
                    <a:pt x="894" y="96"/>
                  </a:lnTo>
                  <a:lnTo>
                    <a:pt x="897" y="95"/>
                  </a:lnTo>
                  <a:lnTo>
                    <a:pt x="902" y="94"/>
                  </a:lnTo>
                  <a:lnTo>
                    <a:pt x="905" y="93"/>
                  </a:lnTo>
                  <a:lnTo>
                    <a:pt x="910" y="92"/>
                  </a:lnTo>
                  <a:lnTo>
                    <a:pt x="913" y="90"/>
                  </a:lnTo>
                  <a:lnTo>
                    <a:pt x="917" y="89"/>
                  </a:lnTo>
                  <a:lnTo>
                    <a:pt x="921" y="88"/>
                  </a:lnTo>
                  <a:lnTo>
                    <a:pt x="925" y="88"/>
                  </a:lnTo>
                  <a:lnTo>
                    <a:pt x="928" y="87"/>
                  </a:lnTo>
                  <a:lnTo>
                    <a:pt x="933" y="86"/>
                  </a:lnTo>
                  <a:lnTo>
                    <a:pt x="936" y="85"/>
                  </a:lnTo>
                  <a:lnTo>
                    <a:pt x="940" y="84"/>
                  </a:lnTo>
                  <a:lnTo>
                    <a:pt x="944" y="83"/>
                  </a:lnTo>
                  <a:lnTo>
                    <a:pt x="948" y="83"/>
                  </a:lnTo>
                  <a:lnTo>
                    <a:pt x="951" y="82"/>
                  </a:lnTo>
                  <a:lnTo>
                    <a:pt x="956" y="81"/>
                  </a:lnTo>
                  <a:lnTo>
                    <a:pt x="959" y="81"/>
                  </a:lnTo>
                  <a:lnTo>
                    <a:pt x="964" y="80"/>
                  </a:lnTo>
                  <a:lnTo>
                    <a:pt x="967" y="79"/>
                  </a:lnTo>
                  <a:lnTo>
                    <a:pt x="971" y="78"/>
                  </a:lnTo>
                  <a:lnTo>
                    <a:pt x="975" y="77"/>
                  </a:lnTo>
                  <a:lnTo>
                    <a:pt x="979" y="76"/>
                  </a:lnTo>
                  <a:lnTo>
                    <a:pt x="982" y="75"/>
                  </a:lnTo>
                  <a:lnTo>
                    <a:pt x="987" y="74"/>
                  </a:lnTo>
                  <a:lnTo>
                    <a:pt x="990" y="73"/>
                  </a:lnTo>
                  <a:lnTo>
                    <a:pt x="994" y="73"/>
                  </a:lnTo>
                  <a:lnTo>
                    <a:pt x="998" y="72"/>
                  </a:lnTo>
                  <a:lnTo>
                    <a:pt x="1002" y="71"/>
                  </a:lnTo>
                  <a:lnTo>
                    <a:pt x="1005" y="70"/>
                  </a:lnTo>
                  <a:lnTo>
                    <a:pt x="1010" y="70"/>
                  </a:lnTo>
                  <a:lnTo>
                    <a:pt x="1013" y="69"/>
                  </a:lnTo>
                  <a:lnTo>
                    <a:pt x="1017" y="68"/>
                  </a:lnTo>
                  <a:lnTo>
                    <a:pt x="1021" y="67"/>
                  </a:lnTo>
                  <a:lnTo>
                    <a:pt x="1025" y="66"/>
                  </a:lnTo>
                  <a:lnTo>
                    <a:pt x="1029" y="65"/>
                  </a:lnTo>
                  <a:lnTo>
                    <a:pt x="1033" y="65"/>
                  </a:lnTo>
                  <a:lnTo>
                    <a:pt x="1036" y="64"/>
                  </a:lnTo>
                  <a:lnTo>
                    <a:pt x="1041" y="64"/>
                  </a:lnTo>
                  <a:lnTo>
                    <a:pt x="1044" y="63"/>
                  </a:lnTo>
                  <a:lnTo>
                    <a:pt x="1048" y="62"/>
                  </a:lnTo>
                  <a:lnTo>
                    <a:pt x="1052" y="61"/>
                  </a:lnTo>
                  <a:lnTo>
                    <a:pt x="1056" y="60"/>
                  </a:lnTo>
                  <a:lnTo>
                    <a:pt x="1059" y="59"/>
                  </a:lnTo>
                  <a:lnTo>
                    <a:pt x="1064" y="59"/>
                  </a:lnTo>
                  <a:lnTo>
                    <a:pt x="1067" y="58"/>
                  </a:lnTo>
                  <a:lnTo>
                    <a:pt x="1071" y="57"/>
                  </a:lnTo>
                  <a:lnTo>
                    <a:pt x="1075" y="57"/>
                  </a:lnTo>
                  <a:lnTo>
                    <a:pt x="1079" y="56"/>
                  </a:lnTo>
                  <a:lnTo>
                    <a:pt x="1082" y="55"/>
                  </a:lnTo>
                  <a:lnTo>
                    <a:pt x="1087" y="55"/>
                  </a:lnTo>
                  <a:lnTo>
                    <a:pt x="1090" y="54"/>
                  </a:lnTo>
                  <a:lnTo>
                    <a:pt x="1095" y="53"/>
                  </a:lnTo>
                  <a:lnTo>
                    <a:pt x="1098" y="52"/>
                  </a:lnTo>
                  <a:lnTo>
                    <a:pt x="1102" y="52"/>
                  </a:lnTo>
                  <a:lnTo>
                    <a:pt x="1106" y="51"/>
                  </a:lnTo>
                  <a:lnTo>
                    <a:pt x="1110" y="50"/>
                  </a:lnTo>
                  <a:lnTo>
                    <a:pt x="1113" y="50"/>
                  </a:lnTo>
                  <a:lnTo>
                    <a:pt x="1118" y="49"/>
                  </a:lnTo>
                  <a:lnTo>
                    <a:pt x="1121" y="49"/>
                  </a:lnTo>
                  <a:lnTo>
                    <a:pt x="1125" y="48"/>
                  </a:lnTo>
                  <a:lnTo>
                    <a:pt x="1129" y="47"/>
                  </a:lnTo>
                  <a:lnTo>
                    <a:pt x="1133" y="47"/>
                  </a:lnTo>
                  <a:lnTo>
                    <a:pt x="1136" y="46"/>
                  </a:lnTo>
                  <a:lnTo>
                    <a:pt x="1141" y="45"/>
                  </a:lnTo>
                  <a:lnTo>
                    <a:pt x="1144" y="44"/>
                  </a:lnTo>
                  <a:lnTo>
                    <a:pt x="1149" y="44"/>
                  </a:lnTo>
                  <a:lnTo>
                    <a:pt x="1152" y="43"/>
                  </a:lnTo>
                  <a:lnTo>
                    <a:pt x="1156" y="42"/>
                  </a:lnTo>
                  <a:lnTo>
                    <a:pt x="1160" y="42"/>
                  </a:lnTo>
                  <a:lnTo>
                    <a:pt x="1164" y="42"/>
                  </a:lnTo>
                  <a:lnTo>
                    <a:pt x="1167" y="41"/>
                  </a:lnTo>
                  <a:lnTo>
                    <a:pt x="1172" y="40"/>
                  </a:lnTo>
                  <a:lnTo>
                    <a:pt x="1175" y="40"/>
                  </a:lnTo>
                  <a:lnTo>
                    <a:pt x="1179" y="39"/>
                  </a:lnTo>
                  <a:lnTo>
                    <a:pt x="1183" y="38"/>
                  </a:lnTo>
                  <a:lnTo>
                    <a:pt x="1187" y="38"/>
                  </a:lnTo>
                  <a:lnTo>
                    <a:pt x="1190" y="37"/>
                  </a:lnTo>
                  <a:lnTo>
                    <a:pt x="1195" y="36"/>
                  </a:lnTo>
                  <a:lnTo>
                    <a:pt x="1198" y="36"/>
                  </a:lnTo>
                  <a:lnTo>
                    <a:pt x="1202" y="35"/>
                  </a:lnTo>
                  <a:lnTo>
                    <a:pt x="1206" y="35"/>
                  </a:lnTo>
                  <a:lnTo>
                    <a:pt x="1210" y="34"/>
                  </a:lnTo>
                  <a:lnTo>
                    <a:pt x="1214" y="34"/>
                  </a:lnTo>
                  <a:lnTo>
                    <a:pt x="1218" y="34"/>
                  </a:lnTo>
                  <a:lnTo>
                    <a:pt x="1221" y="33"/>
                  </a:lnTo>
                  <a:lnTo>
                    <a:pt x="1226" y="32"/>
                  </a:lnTo>
                  <a:lnTo>
                    <a:pt x="1229" y="32"/>
                  </a:lnTo>
                  <a:lnTo>
                    <a:pt x="1233" y="31"/>
                  </a:lnTo>
                  <a:lnTo>
                    <a:pt x="1237" y="31"/>
                  </a:lnTo>
                  <a:lnTo>
                    <a:pt x="1241" y="30"/>
                  </a:lnTo>
                  <a:lnTo>
                    <a:pt x="1244" y="29"/>
                  </a:lnTo>
                  <a:lnTo>
                    <a:pt x="1249" y="29"/>
                  </a:lnTo>
                  <a:lnTo>
                    <a:pt x="1252" y="28"/>
                  </a:lnTo>
                  <a:lnTo>
                    <a:pt x="1256" y="28"/>
                  </a:lnTo>
                  <a:lnTo>
                    <a:pt x="1260" y="27"/>
                  </a:lnTo>
                  <a:lnTo>
                    <a:pt x="1264" y="27"/>
                  </a:lnTo>
                  <a:lnTo>
                    <a:pt x="1267" y="27"/>
                  </a:lnTo>
                  <a:lnTo>
                    <a:pt x="1272" y="26"/>
                  </a:lnTo>
                  <a:lnTo>
                    <a:pt x="1275" y="26"/>
                  </a:lnTo>
                  <a:lnTo>
                    <a:pt x="1280" y="25"/>
                  </a:lnTo>
                  <a:lnTo>
                    <a:pt x="1283" y="25"/>
                  </a:lnTo>
                  <a:lnTo>
                    <a:pt x="1287" y="24"/>
                  </a:lnTo>
                  <a:lnTo>
                    <a:pt x="1291" y="24"/>
                  </a:lnTo>
                  <a:lnTo>
                    <a:pt x="1295" y="23"/>
                  </a:lnTo>
                  <a:lnTo>
                    <a:pt x="1298" y="23"/>
                  </a:lnTo>
                  <a:lnTo>
                    <a:pt x="1303" y="22"/>
                  </a:lnTo>
                  <a:lnTo>
                    <a:pt x="1306" y="22"/>
                  </a:lnTo>
                  <a:lnTo>
                    <a:pt x="1310" y="21"/>
                  </a:lnTo>
                  <a:lnTo>
                    <a:pt x="1314" y="21"/>
                  </a:lnTo>
                  <a:lnTo>
                    <a:pt x="1318" y="20"/>
                  </a:lnTo>
                  <a:lnTo>
                    <a:pt x="1321" y="20"/>
                  </a:lnTo>
                  <a:lnTo>
                    <a:pt x="1326" y="19"/>
                  </a:lnTo>
                  <a:lnTo>
                    <a:pt x="1329" y="19"/>
                  </a:lnTo>
                  <a:lnTo>
                    <a:pt x="1333" y="19"/>
                  </a:lnTo>
                  <a:lnTo>
                    <a:pt x="1337" y="19"/>
                  </a:lnTo>
                  <a:lnTo>
                    <a:pt x="1341" y="18"/>
                  </a:lnTo>
                  <a:lnTo>
                    <a:pt x="1345" y="18"/>
                  </a:lnTo>
                  <a:lnTo>
                    <a:pt x="1349" y="18"/>
                  </a:lnTo>
                  <a:lnTo>
                    <a:pt x="1352" y="17"/>
                  </a:lnTo>
                  <a:lnTo>
                    <a:pt x="1357" y="17"/>
                  </a:lnTo>
                  <a:lnTo>
                    <a:pt x="1360" y="16"/>
                  </a:lnTo>
                  <a:lnTo>
                    <a:pt x="1364" y="16"/>
                  </a:lnTo>
                  <a:lnTo>
                    <a:pt x="1368" y="15"/>
                  </a:lnTo>
                  <a:lnTo>
                    <a:pt x="1372" y="15"/>
                  </a:lnTo>
                  <a:lnTo>
                    <a:pt x="1375" y="15"/>
                  </a:lnTo>
                  <a:lnTo>
                    <a:pt x="1380" y="14"/>
                  </a:lnTo>
                  <a:lnTo>
                    <a:pt x="1383" y="14"/>
                  </a:lnTo>
                  <a:lnTo>
                    <a:pt x="1387" y="13"/>
                  </a:lnTo>
                  <a:lnTo>
                    <a:pt x="1391" y="13"/>
                  </a:lnTo>
                  <a:lnTo>
                    <a:pt x="1395" y="13"/>
                  </a:lnTo>
                  <a:lnTo>
                    <a:pt x="1399" y="12"/>
                  </a:lnTo>
                  <a:lnTo>
                    <a:pt x="1403" y="12"/>
                  </a:lnTo>
                  <a:lnTo>
                    <a:pt x="1406" y="11"/>
                  </a:lnTo>
                  <a:lnTo>
                    <a:pt x="1410" y="11"/>
                  </a:lnTo>
                  <a:lnTo>
                    <a:pt x="1414" y="11"/>
                  </a:lnTo>
                  <a:lnTo>
                    <a:pt x="1418" y="11"/>
                  </a:lnTo>
                  <a:lnTo>
                    <a:pt x="1422" y="11"/>
                  </a:lnTo>
                  <a:lnTo>
                    <a:pt x="1426" y="11"/>
                  </a:lnTo>
                  <a:lnTo>
                    <a:pt x="1429" y="10"/>
                  </a:lnTo>
                  <a:lnTo>
                    <a:pt x="1433" y="10"/>
                  </a:lnTo>
                  <a:lnTo>
                    <a:pt x="1437" y="10"/>
                  </a:lnTo>
                  <a:lnTo>
                    <a:pt x="1441" y="9"/>
                  </a:lnTo>
                  <a:lnTo>
                    <a:pt x="1445" y="9"/>
                  </a:lnTo>
                  <a:lnTo>
                    <a:pt x="1449" y="9"/>
                  </a:lnTo>
                  <a:lnTo>
                    <a:pt x="1452" y="8"/>
                  </a:lnTo>
                  <a:lnTo>
                    <a:pt x="1456" y="8"/>
                  </a:lnTo>
                  <a:lnTo>
                    <a:pt x="1460" y="8"/>
                  </a:lnTo>
                  <a:lnTo>
                    <a:pt x="1464" y="7"/>
                  </a:lnTo>
                  <a:lnTo>
                    <a:pt x="1468" y="7"/>
                  </a:lnTo>
                  <a:lnTo>
                    <a:pt x="1472" y="7"/>
                  </a:lnTo>
                  <a:lnTo>
                    <a:pt x="1476" y="7"/>
                  </a:lnTo>
                  <a:lnTo>
                    <a:pt x="1479" y="6"/>
                  </a:lnTo>
                  <a:lnTo>
                    <a:pt x="1483" y="6"/>
                  </a:lnTo>
                  <a:lnTo>
                    <a:pt x="1487" y="6"/>
                  </a:lnTo>
                  <a:lnTo>
                    <a:pt x="1491" y="6"/>
                  </a:lnTo>
                  <a:lnTo>
                    <a:pt x="1495" y="5"/>
                  </a:lnTo>
                  <a:lnTo>
                    <a:pt x="1499" y="5"/>
                  </a:lnTo>
                  <a:lnTo>
                    <a:pt x="1502" y="5"/>
                  </a:lnTo>
                  <a:lnTo>
                    <a:pt x="1506" y="5"/>
                  </a:lnTo>
                  <a:lnTo>
                    <a:pt x="1510" y="4"/>
                  </a:lnTo>
                  <a:lnTo>
                    <a:pt x="1514" y="4"/>
                  </a:lnTo>
                  <a:lnTo>
                    <a:pt x="1518" y="4"/>
                  </a:lnTo>
                  <a:lnTo>
                    <a:pt x="1522" y="4"/>
                  </a:lnTo>
                  <a:lnTo>
                    <a:pt x="1525" y="3"/>
                  </a:lnTo>
                  <a:lnTo>
                    <a:pt x="1530" y="3"/>
                  </a:lnTo>
                  <a:lnTo>
                    <a:pt x="1533" y="3"/>
                  </a:lnTo>
                  <a:lnTo>
                    <a:pt x="1537" y="3"/>
                  </a:lnTo>
                  <a:lnTo>
                    <a:pt x="1541" y="3"/>
                  </a:lnTo>
                  <a:lnTo>
                    <a:pt x="1545" y="3"/>
                  </a:lnTo>
                  <a:lnTo>
                    <a:pt x="1548" y="3"/>
                  </a:lnTo>
                  <a:lnTo>
                    <a:pt x="1553" y="3"/>
                  </a:lnTo>
                  <a:lnTo>
                    <a:pt x="1556" y="3"/>
                  </a:lnTo>
                  <a:lnTo>
                    <a:pt x="1560" y="3"/>
                  </a:lnTo>
                  <a:lnTo>
                    <a:pt x="1564" y="3"/>
                  </a:lnTo>
                  <a:lnTo>
                    <a:pt x="1568" y="2"/>
                  </a:lnTo>
                  <a:lnTo>
                    <a:pt x="1572" y="2"/>
                  </a:lnTo>
                  <a:lnTo>
                    <a:pt x="1576" y="2"/>
                  </a:lnTo>
                  <a:lnTo>
                    <a:pt x="1579" y="2"/>
                  </a:lnTo>
                  <a:lnTo>
                    <a:pt x="1584" y="2"/>
                  </a:lnTo>
                  <a:lnTo>
                    <a:pt x="1587" y="2"/>
                  </a:lnTo>
                  <a:lnTo>
                    <a:pt x="1591" y="2"/>
                  </a:lnTo>
                  <a:lnTo>
                    <a:pt x="1595" y="1"/>
                  </a:lnTo>
                  <a:lnTo>
                    <a:pt x="1599" y="1"/>
                  </a:lnTo>
                  <a:lnTo>
                    <a:pt x="1602" y="1"/>
                  </a:lnTo>
                  <a:lnTo>
                    <a:pt x="1607" y="1"/>
                  </a:lnTo>
                  <a:lnTo>
                    <a:pt x="1610" y="1"/>
                  </a:lnTo>
                  <a:lnTo>
                    <a:pt x="1614" y="1"/>
                  </a:lnTo>
                  <a:lnTo>
                    <a:pt x="1618" y="1"/>
                  </a:lnTo>
                  <a:lnTo>
                    <a:pt x="1622" y="1"/>
                  </a:lnTo>
                  <a:lnTo>
                    <a:pt x="1625" y="1"/>
                  </a:lnTo>
                  <a:lnTo>
                    <a:pt x="1630" y="1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41" y="0"/>
                  </a:lnTo>
                  <a:lnTo>
                    <a:pt x="1645" y="0"/>
                  </a:lnTo>
                  <a:lnTo>
                    <a:pt x="1649" y="0"/>
                  </a:lnTo>
                  <a:lnTo>
                    <a:pt x="1653" y="0"/>
                  </a:lnTo>
                  <a:lnTo>
                    <a:pt x="1656" y="0"/>
                  </a:lnTo>
                  <a:lnTo>
                    <a:pt x="1661" y="0"/>
                  </a:lnTo>
                  <a:lnTo>
                    <a:pt x="1664" y="0"/>
                  </a:lnTo>
                  <a:lnTo>
                    <a:pt x="1668" y="0"/>
                  </a:lnTo>
                  <a:lnTo>
                    <a:pt x="1672" y="0"/>
                  </a:lnTo>
                  <a:lnTo>
                    <a:pt x="1676" y="0"/>
                  </a:lnTo>
                  <a:lnTo>
                    <a:pt x="1679" y="0"/>
                  </a:lnTo>
                  <a:lnTo>
                    <a:pt x="1684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5" y="0"/>
                  </a:lnTo>
                  <a:lnTo>
                    <a:pt x="1699" y="0"/>
                  </a:lnTo>
                  <a:lnTo>
                    <a:pt x="1702" y="0"/>
                  </a:lnTo>
                  <a:lnTo>
                    <a:pt x="1707" y="0"/>
                  </a:lnTo>
                  <a:lnTo>
                    <a:pt x="1710" y="0"/>
                  </a:lnTo>
                  <a:lnTo>
                    <a:pt x="1715" y="0"/>
                  </a:lnTo>
                  <a:lnTo>
                    <a:pt x="1718" y="0"/>
                  </a:lnTo>
                  <a:lnTo>
                    <a:pt x="1722" y="0"/>
                  </a:lnTo>
                  <a:lnTo>
                    <a:pt x="1726" y="0"/>
                  </a:lnTo>
                  <a:lnTo>
                    <a:pt x="1730" y="0"/>
                  </a:lnTo>
                  <a:lnTo>
                    <a:pt x="1733" y="0"/>
                  </a:lnTo>
                  <a:lnTo>
                    <a:pt x="1738" y="0"/>
                  </a:lnTo>
                  <a:lnTo>
                    <a:pt x="1741" y="1"/>
                  </a:lnTo>
                  <a:lnTo>
                    <a:pt x="1745" y="1"/>
                  </a:lnTo>
                  <a:lnTo>
                    <a:pt x="1749" y="1"/>
                  </a:lnTo>
                  <a:lnTo>
                    <a:pt x="1753" y="1"/>
                  </a:lnTo>
                  <a:lnTo>
                    <a:pt x="1756" y="1"/>
                  </a:lnTo>
                  <a:lnTo>
                    <a:pt x="1761" y="1"/>
                  </a:lnTo>
                  <a:lnTo>
                    <a:pt x="1764" y="1"/>
                  </a:lnTo>
                  <a:lnTo>
                    <a:pt x="1769" y="1"/>
                  </a:lnTo>
                  <a:lnTo>
                    <a:pt x="1772" y="1"/>
                  </a:lnTo>
                  <a:lnTo>
                    <a:pt x="1776" y="1"/>
                  </a:lnTo>
                  <a:lnTo>
                    <a:pt x="1780" y="2"/>
                  </a:lnTo>
                  <a:lnTo>
                    <a:pt x="1784" y="2"/>
                  </a:lnTo>
                  <a:lnTo>
                    <a:pt x="1787" y="2"/>
                  </a:lnTo>
                  <a:lnTo>
                    <a:pt x="1792" y="2"/>
                  </a:lnTo>
                  <a:lnTo>
                    <a:pt x="1795" y="2"/>
                  </a:lnTo>
                  <a:lnTo>
                    <a:pt x="1799" y="2"/>
                  </a:lnTo>
                  <a:lnTo>
                    <a:pt x="1803" y="2"/>
                  </a:lnTo>
                  <a:lnTo>
                    <a:pt x="1807" y="3"/>
                  </a:lnTo>
                  <a:lnTo>
                    <a:pt x="1810" y="3"/>
                  </a:lnTo>
                  <a:lnTo>
                    <a:pt x="1815" y="3"/>
                  </a:lnTo>
                  <a:lnTo>
                    <a:pt x="1818" y="3"/>
                  </a:lnTo>
                  <a:lnTo>
                    <a:pt x="1822" y="3"/>
                  </a:lnTo>
                  <a:lnTo>
                    <a:pt x="1826" y="3"/>
                  </a:lnTo>
                  <a:lnTo>
                    <a:pt x="1830" y="3"/>
                  </a:lnTo>
                  <a:lnTo>
                    <a:pt x="1834" y="3"/>
                  </a:lnTo>
                  <a:lnTo>
                    <a:pt x="1838" y="3"/>
                  </a:lnTo>
                  <a:lnTo>
                    <a:pt x="1841" y="3"/>
                  </a:lnTo>
                  <a:lnTo>
                    <a:pt x="1846" y="3"/>
                  </a:lnTo>
                  <a:lnTo>
                    <a:pt x="1849" y="4"/>
                  </a:lnTo>
                  <a:lnTo>
                    <a:pt x="1853" y="4"/>
                  </a:lnTo>
                  <a:lnTo>
                    <a:pt x="1857" y="4"/>
                  </a:lnTo>
                  <a:lnTo>
                    <a:pt x="1861" y="4"/>
                  </a:lnTo>
                  <a:lnTo>
                    <a:pt x="1864" y="5"/>
                  </a:lnTo>
                  <a:lnTo>
                    <a:pt x="1869" y="5"/>
                  </a:lnTo>
                  <a:lnTo>
                    <a:pt x="1872" y="5"/>
                  </a:lnTo>
                  <a:lnTo>
                    <a:pt x="1876" y="5"/>
                  </a:lnTo>
                  <a:lnTo>
                    <a:pt x="1880" y="5"/>
                  </a:lnTo>
                  <a:lnTo>
                    <a:pt x="1884" y="6"/>
                  </a:lnTo>
                  <a:lnTo>
                    <a:pt x="1887" y="6"/>
                  </a:lnTo>
                  <a:lnTo>
                    <a:pt x="1892" y="6"/>
                  </a:lnTo>
                  <a:lnTo>
                    <a:pt x="1895" y="7"/>
                  </a:lnTo>
                  <a:lnTo>
                    <a:pt x="1900" y="7"/>
                  </a:lnTo>
                  <a:lnTo>
                    <a:pt x="1903" y="7"/>
                  </a:lnTo>
                  <a:lnTo>
                    <a:pt x="1907" y="7"/>
                  </a:lnTo>
                  <a:lnTo>
                    <a:pt x="1911" y="8"/>
                  </a:lnTo>
                  <a:lnTo>
                    <a:pt x="1915" y="8"/>
                  </a:lnTo>
                  <a:lnTo>
                    <a:pt x="1918" y="8"/>
                  </a:lnTo>
                  <a:lnTo>
                    <a:pt x="1923" y="9"/>
                  </a:lnTo>
                  <a:lnTo>
                    <a:pt x="1926" y="9"/>
                  </a:lnTo>
                  <a:lnTo>
                    <a:pt x="1930" y="9"/>
                  </a:lnTo>
                  <a:lnTo>
                    <a:pt x="1934" y="10"/>
                  </a:lnTo>
                  <a:lnTo>
                    <a:pt x="1938" y="10"/>
                  </a:lnTo>
                  <a:lnTo>
                    <a:pt x="1941" y="10"/>
                  </a:lnTo>
                  <a:lnTo>
                    <a:pt x="1946" y="11"/>
                  </a:lnTo>
                  <a:lnTo>
                    <a:pt x="1949" y="11"/>
                  </a:lnTo>
                  <a:lnTo>
                    <a:pt x="1954" y="11"/>
                  </a:lnTo>
                  <a:lnTo>
                    <a:pt x="1957" y="11"/>
                  </a:lnTo>
                  <a:lnTo>
                    <a:pt x="1961" y="11"/>
                  </a:lnTo>
                  <a:lnTo>
                    <a:pt x="1965" y="11"/>
                  </a:lnTo>
                  <a:lnTo>
                    <a:pt x="1969" y="12"/>
                  </a:lnTo>
                  <a:lnTo>
                    <a:pt x="1972" y="12"/>
                  </a:lnTo>
                  <a:lnTo>
                    <a:pt x="1977" y="13"/>
                  </a:lnTo>
                  <a:lnTo>
                    <a:pt x="1980" y="13"/>
                  </a:lnTo>
                  <a:lnTo>
                    <a:pt x="1984" y="13"/>
                  </a:lnTo>
                  <a:lnTo>
                    <a:pt x="1988" y="14"/>
                  </a:lnTo>
                  <a:lnTo>
                    <a:pt x="1992" y="14"/>
                  </a:lnTo>
                  <a:lnTo>
                    <a:pt x="1995" y="14"/>
                  </a:lnTo>
                  <a:lnTo>
                    <a:pt x="2000" y="15"/>
                  </a:lnTo>
                  <a:lnTo>
                    <a:pt x="2003" y="15"/>
                  </a:lnTo>
                  <a:lnTo>
                    <a:pt x="2007" y="16"/>
                  </a:lnTo>
                  <a:lnTo>
                    <a:pt x="2011" y="16"/>
                  </a:lnTo>
                  <a:lnTo>
                    <a:pt x="2015" y="17"/>
                  </a:lnTo>
                  <a:lnTo>
                    <a:pt x="2019" y="17"/>
                  </a:lnTo>
                  <a:lnTo>
                    <a:pt x="2023" y="17"/>
                  </a:lnTo>
                  <a:lnTo>
                    <a:pt x="2026" y="18"/>
                  </a:lnTo>
                </a:path>
              </a:pathLst>
            </a:custGeom>
            <a:noFill/>
            <a:ln w="23813" cap="rnd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5" name="Rectangle 63">
              <a:extLst>
                <a:ext uri="{FF2B5EF4-FFF2-40B4-BE49-F238E27FC236}">
                  <a16:creationId xmlns:a16="http://schemas.microsoft.com/office/drawing/2014/main" xmlns="" id="{DFBBAC81-C8F4-352E-F271-74D1C6A1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837" y="2003426"/>
              <a:ext cx="545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203864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Rectangle 69">
              <a:extLst>
                <a:ext uri="{FF2B5EF4-FFF2-40B4-BE49-F238E27FC236}">
                  <a16:creationId xmlns:a16="http://schemas.microsoft.com/office/drawing/2014/main" xmlns="" id="{AA8BE821-A126-1034-8BC4-07EEB50E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1979613"/>
              <a:ext cx="545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Rectangle 81">
              <a:extLst>
                <a:ext uri="{FF2B5EF4-FFF2-40B4-BE49-F238E27FC236}">
                  <a16:creationId xmlns:a16="http://schemas.microsoft.com/office/drawing/2014/main" xmlns="" id="{A2E73A10-BF0D-C43C-A063-9C54F8871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4" y="1979613"/>
              <a:ext cx="545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385723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8" name="Rectangle 86">
              <a:extLst>
                <a:ext uri="{FF2B5EF4-FFF2-40B4-BE49-F238E27FC236}">
                  <a16:creationId xmlns:a16="http://schemas.microsoft.com/office/drawing/2014/main" xmlns="" id="{E88B8CA9-25A3-AD32-6969-820B53E19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2609851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9" name="Rectangle 87">
              <a:extLst>
                <a:ext uri="{FF2B5EF4-FFF2-40B4-BE49-F238E27FC236}">
                  <a16:creationId xmlns:a16="http://schemas.microsoft.com/office/drawing/2014/main" xmlns="" id="{B1312801-4EEC-5D9B-8922-6D8DC76D9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2349501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xmlns="" id="{7BB587B3-F0C0-7E4D-3016-516BCFCA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2089151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Rectangle 89">
              <a:extLst>
                <a:ext uri="{FF2B5EF4-FFF2-40B4-BE49-F238E27FC236}">
                  <a16:creationId xmlns:a16="http://schemas.microsoft.com/office/drawing/2014/main" xmlns="" id="{12B7AC7C-B15A-927D-2C5A-BDBB8EF76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1825626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8500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Rectangle 90">
              <a:extLst>
                <a:ext uri="{FF2B5EF4-FFF2-40B4-BE49-F238E27FC236}">
                  <a16:creationId xmlns:a16="http://schemas.microsoft.com/office/drawing/2014/main" xmlns="" id="{0A71F4DF-E4D3-045E-F70D-C7CF6956F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156686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Rectangle 91">
              <a:extLst>
                <a:ext uri="{FF2B5EF4-FFF2-40B4-BE49-F238E27FC236}">
                  <a16:creationId xmlns:a16="http://schemas.microsoft.com/office/drawing/2014/main" xmlns="" id="{39F81E31-CF5B-EF13-28BD-F115E8CE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130651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9500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xmlns="" id="{157007AD-2589-9971-A565-A25CE8BE6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2" y="10461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Rectangle 93">
              <a:extLst>
                <a:ext uri="{FF2B5EF4-FFF2-40B4-BE49-F238E27FC236}">
                  <a16:creationId xmlns:a16="http://schemas.microsoft.com/office/drawing/2014/main" xmlns="" id="{74C86697-6969-6F73-5F57-4142FB74C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2" y="78581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10500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Rectangle 94">
              <a:extLst>
                <a:ext uri="{FF2B5EF4-FFF2-40B4-BE49-F238E27FC236}">
                  <a16:creationId xmlns:a16="http://schemas.microsoft.com/office/drawing/2014/main" xmlns="" id="{EFA1E816-3E94-BD38-13FA-0CC53385B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2" y="5254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11000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Rectangle 95">
              <a:extLst>
                <a:ext uri="{FF2B5EF4-FFF2-40B4-BE49-F238E27FC236}">
                  <a16:creationId xmlns:a16="http://schemas.microsoft.com/office/drawing/2014/main" xmlns="" id="{0DCB496C-7EBD-C68C-36DD-FDAC1036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2" y="26511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11500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96">
              <a:extLst>
                <a:ext uri="{FF2B5EF4-FFF2-40B4-BE49-F238E27FC236}">
                  <a16:creationId xmlns:a16="http://schemas.microsoft.com/office/drawing/2014/main" xmlns="" id="{C2ECE8D0-C119-1C13-A300-59FD50D3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" y="27924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" name="Rectangle 97">
              <a:extLst>
                <a:ext uri="{FF2B5EF4-FFF2-40B4-BE49-F238E27FC236}">
                  <a16:creationId xmlns:a16="http://schemas.microsoft.com/office/drawing/2014/main" xmlns="" id="{FFD6A0AD-FB54-6FBB-7D63-855C3B15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7" y="27924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0" name="Rectangle 98">
              <a:extLst>
                <a:ext uri="{FF2B5EF4-FFF2-40B4-BE49-F238E27FC236}">
                  <a16:creationId xmlns:a16="http://schemas.microsoft.com/office/drawing/2014/main" xmlns="" id="{2FAB71C9-FFCD-AE23-EFC9-9B65C25B1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27924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1" name="Rectangle 99">
              <a:extLst>
                <a:ext uri="{FF2B5EF4-FFF2-40B4-BE49-F238E27FC236}">
                  <a16:creationId xmlns:a16="http://schemas.microsoft.com/office/drawing/2014/main" xmlns="" id="{FC13B1D0-8235-FF78-3F09-4F6E2111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27924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2" name="Rectangle 100">
              <a:extLst>
                <a:ext uri="{FF2B5EF4-FFF2-40B4-BE49-F238E27FC236}">
                  <a16:creationId xmlns:a16="http://schemas.microsoft.com/office/drawing/2014/main" xmlns="" id="{611ACBE0-55E5-A865-D4F1-34570D5DA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100" y="27924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3" name="Rectangle 101">
              <a:extLst>
                <a:ext uri="{FF2B5EF4-FFF2-40B4-BE49-F238E27FC236}">
                  <a16:creationId xmlns:a16="http://schemas.microsoft.com/office/drawing/2014/main" xmlns="" id="{1C659EDA-F816-325A-D706-B98186615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2" y="27924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4.5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" name="Rectangle 102">
              <a:extLst>
                <a:ext uri="{FF2B5EF4-FFF2-40B4-BE49-F238E27FC236}">
                  <a16:creationId xmlns:a16="http://schemas.microsoft.com/office/drawing/2014/main" xmlns="" id="{2A0D9A34-376C-1C5C-2645-D04B6A9F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2" y="27924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Rectangle 103">
              <a:extLst>
                <a:ext uri="{FF2B5EF4-FFF2-40B4-BE49-F238E27FC236}">
                  <a16:creationId xmlns:a16="http://schemas.microsoft.com/office/drawing/2014/main" xmlns="" id="{D3C240C9-7D2D-60B3-5E22-CAD845FC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2" y="27924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5.5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" name="Rectangle 104">
              <a:extLst>
                <a:ext uri="{FF2B5EF4-FFF2-40B4-BE49-F238E27FC236}">
                  <a16:creationId xmlns:a16="http://schemas.microsoft.com/office/drawing/2014/main" xmlns="" id="{AEBA19A7-0251-C035-304E-24CFF3130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324" y="27924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8C0EF2E9-86A6-E085-780F-9570A719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674" y="27924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6.5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xmlns="" id="{DC98A218-0910-5690-2DC3-66E6D3D10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011" y="1147991"/>
              <a:ext cx="10183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Rinde (kg/ha)</a:t>
              </a:r>
              <a:endPara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9" name="Rectangle 107">
              <a:extLst>
                <a:ext uri="{FF2B5EF4-FFF2-40B4-BE49-F238E27FC236}">
                  <a16:creationId xmlns:a16="http://schemas.microsoft.com/office/drawing/2014/main" xmlns="" id="{83A205EA-6CCC-63AE-DFC4-5A0F85C4E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175" y="2938463"/>
              <a:ext cx="1304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Densidad (</a:t>
              </a:r>
              <a:r>
                <a:rPr kumimoji="0" lang="es-AR" altLang="es-AR" sz="1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</a:t>
              </a:r>
              <a:r>
                <a:rPr kumimoji="0" lang="es-AR" altLang="es-A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/m2)</a:t>
              </a:r>
              <a:endPara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0" name="Oval 108">
              <a:extLst>
                <a:ext uri="{FF2B5EF4-FFF2-40B4-BE49-F238E27FC236}">
                  <a16:creationId xmlns:a16="http://schemas.microsoft.com/office/drawing/2014/main" xmlns="" id="{6BCB0A48-4773-9CE3-5A96-58640243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2" y="2403476"/>
              <a:ext cx="71437" cy="69850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1" name="Oval 109">
              <a:extLst>
                <a:ext uri="{FF2B5EF4-FFF2-40B4-BE49-F238E27FC236}">
                  <a16:creationId xmlns:a16="http://schemas.microsoft.com/office/drawing/2014/main" xmlns="" id="{5B4C8B1D-C5E0-EA51-BE4D-12C1FBBE9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2" y="2403476"/>
              <a:ext cx="71437" cy="69850"/>
            </a:xfrm>
            <a:prstGeom prst="ellipse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" name="Rectangle 110">
              <a:extLst>
                <a:ext uri="{FF2B5EF4-FFF2-40B4-BE49-F238E27FC236}">
                  <a16:creationId xmlns:a16="http://schemas.microsoft.com/office/drawing/2014/main" xmlns="" id="{71E1D64F-DCA6-2414-9020-F3FFD72D1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737" y="2346326"/>
              <a:ext cx="10325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ACA 470 VT3P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" name="Oval 111">
              <a:extLst>
                <a:ext uri="{FF2B5EF4-FFF2-40B4-BE49-F238E27FC236}">
                  <a16:creationId xmlns:a16="http://schemas.microsoft.com/office/drawing/2014/main" xmlns="" id="{242B3638-73C5-72CB-5392-8F5763DE9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87" y="2403476"/>
              <a:ext cx="69850" cy="6985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" name="Oval 112">
              <a:extLst>
                <a:ext uri="{FF2B5EF4-FFF2-40B4-BE49-F238E27FC236}">
                  <a16:creationId xmlns:a16="http://schemas.microsoft.com/office/drawing/2014/main" xmlns="" id="{42E38956-4C24-C8A4-3254-FB0A5A1EB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87" y="24034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5" name="Rectangle 113">
              <a:extLst>
                <a:ext uri="{FF2B5EF4-FFF2-40B4-BE49-F238E27FC236}">
                  <a16:creationId xmlns:a16="http://schemas.microsoft.com/office/drawing/2014/main" xmlns="" id="{CB95947E-6DCC-2225-49EB-400A31B2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737" y="2346326"/>
              <a:ext cx="10370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Ax7921CLVip3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Oval 114">
              <a:extLst>
                <a:ext uri="{FF2B5EF4-FFF2-40B4-BE49-F238E27FC236}">
                  <a16:creationId xmlns:a16="http://schemas.microsoft.com/office/drawing/2014/main" xmlns="" id="{1F0322C4-2D92-C3FB-740A-E888373A7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899" y="2403476"/>
              <a:ext cx="69850" cy="6985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7" name="Oval 115">
              <a:extLst>
                <a:ext uri="{FF2B5EF4-FFF2-40B4-BE49-F238E27FC236}">
                  <a16:creationId xmlns:a16="http://schemas.microsoft.com/office/drawing/2014/main" xmlns="" id="{9FE49849-4029-540B-B0C4-679420109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899" y="24034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Rectangle 116">
              <a:extLst>
                <a:ext uri="{FF2B5EF4-FFF2-40B4-BE49-F238E27FC236}">
                  <a16:creationId xmlns:a16="http://schemas.microsoft.com/office/drawing/2014/main" xmlns="" id="{77BC5DE9-5B69-4239-533B-13B94975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7" y="2346326"/>
              <a:ext cx="11853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BRV 8472PWUN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" name="Oval 117">
              <a:extLst>
                <a:ext uri="{FF2B5EF4-FFF2-40B4-BE49-F238E27FC236}">
                  <a16:creationId xmlns:a16="http://schemas.microsoft.com/office/drawing/2014/main" xmlns="" id="{16297E6E-72CC-EAE2-50A9-2C706EA0B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7" y="2403476"/>
              <a:ext cx="69850" cy="69850"/>
            </a:xfrm>
            <a:prstGeom prst="ellipse">
              <a:avLst/>
            </a:prstGeom>
            <a:solidFill>
              <a:srgbClr val="5482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Oval 118">
              <a:extLst>
                <a:ext uri="{FF2B5EF4-FFF2-40B4-BE49-F238E27FC236}">
                  <a16:creationId xmlns:a16="http://schemas.microsoft.com/office/drawing/2014/main" xmlns="" id="{6ABEB525-0677-0F46-10E3-B09411A1A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137" y="2403476"/>
              <a:ext cx="69850" cy="69850"/>
            </a:xfrm>
            <a:prstGeom prst="ellipse">
              <a:avLst/>
            </a:prstGeom>
            <a:noFill/>
            <a:ln w="9525" cap="flat">
              <a:solidFill>
                <a:srgbClr val="385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1" name="Rectangle 119">
              <a:extLst>
                <a:ext uri="{FF2B5EF4-FFF2-40B4-BE49-F238E27FC236}">
                  <a16:creationId xmlns:a16="http://schemas.microsoft.com/office/drawing/2014/main" xmlns="" id="{CFD139DD-43E5-52E6-4937-E1464389E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674" y="2346326"/>
              <a:ext cx="9730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Dk7220 VT4P</a:t>
              </a:r>
              <a:endParaRPr kumimoji="0" lang="es-AR" altLang="es-A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xmlns="" id="{F6676F1F-4AB5-09D1-4A11-28FFB4860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399" y="520850"/>
              <a:ext cx="13128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Campaña 21-22</a:t>
              </a:r>
              <a:endPara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xmlns="" id="{04611383-6728-FD86-EAEA-823F5C45BB04}"/>
              </a:ext>
            </a:extLst>
          </p:cNvPr>
          <p:cNvGrpSpPr/>
          <p:nvPr/>
        </p:nvGrpSpPr>
        <p:grpSpPr>
          <a:xfrm>
            <a:off x="6616129" y="563883"/>
            <a:ext cx="4481077" cy="3215928"/>
            <a:chOff x="6605814" y="69806"/>
            <a:chExt cx="4481077" cy="321592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B9804AAB-610F-7AA1-FF92-C4619766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5814" y="69806"/>
              <a:ext cx="4481077" cy="3215928"/>
            </a:xfrm>
            <a:prstGeom prst="rect">
              <a:avLst/>
            </a:prstGeom>
          </p:spPr>
        </p:pic>
        <p:sp>
          <p:nvSpPr>
            <p:cNvPr id="135" name="Rectangle 106">
              <a:extLst>
                <a:ext uri="{FF2B5EF4-FFF2-40B4-BE49-F238E27FC236}">
                  <a16:creationId xmlns:a16="http://schemas.microsoft.com/office/drawing/2014/main" xmlns="" id="{91F146A8-7D51-24CD-3CC9-05F5E048E7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10623" y="1454834"/>
              <a:ext cx="113858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Rinde (kg/ha)   </a:t>
              </a:r>
              <a:endPara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37" name="Imagen 136">
            <a:extLst>
              <a:ext uri="{FF2B5EF4-FFF2-40B4-BE49-F238E27FC236}">
                <a16:creationId xmlns:a16="http://schemas.microsoft.com/office/drawing/2014/main" xmlns="" id="{6CAC439C-3CCA-6586-3A6C-E75E512DC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242" t="285" r="53987" b="21361"/>
          <a:stretch/>
        </p:blipFill>
        <p:spPr>
          <a:xfrm>
            <a:off x="1054425" y="3793816"/>
            <a:ext cx="4792295" cy="30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xmlns="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xmlns="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xmlns="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17">
              <a:extLst>
                <a:ext uri="{FF2B5EF4-FFF2-40B4-BE49-F238E27FC236}">
                  <a16:creationId xmlns:a16="http://schemas.microsoft.com/office/drawing/2014/main" xmlns="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19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25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29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30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F6F41BD-8BD5-651E-DEA5-8FE21677CBAD}"/>
              </a:ext>
            </a:extLst>
          </p:cNvPr>
          <p:cNvSpPr/>
          <p:nvPr/>
        </p:nvSpPr>
        <p:spPr>
          <a:xfrm>
            <a:off x="5917398" y="2056388"/>
            <a:ext cx="184731" cy="266842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183180A-2961-2C05-E84A-1B00739B0006}"/>
              </a:ext>
            </a:extLst>
          </p:cNvPr>
          <p:cNvSpPr/>
          <p:nvPr/>
        </p:nvSpPr>
        <p:spPr>
          <a:xfrm>
            <a:off x="3444476" y="2967335"/>
            <a:ext cx="530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Muchas gracias!!</a:t>
            </a:r>
          </a:p>
        </p:txBody>
      </p:sp>
    </p:spTree>
    <p:extLst>
      <p:ext uri="{BB962C8B-B14F-4D97-AF65-F5344CB8AC3E}">
        <p14:creationId xmlns:p14="http://schemas.microsoft.com/office/powerpoint/2010/main" val="307061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xmlns="" id="{9B5910B3-5D74-41AD-95FB-5522A7428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" y="116319"/>
            <a:ext cx="12190413" cy="9523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AR" altLang="en-US"/>
              <a:t>GET Red ultra baja densidad de maíz: </a:t>
            </a:r>
            <a:br>
              <a:rPr lang="es-AR" altLang="en-US"/>
            </a:br>
            <a:r>
              <a:rPr lang="es-AR" altLang="en-US"/>
              <a:t>Objetivos</a:t>
            </a:r>
            <a:endParaRPr lang="en-US" altLang="en-US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A01BDACB-6980-4AD9-85AF-353EF2E4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3" y="1329025"/>
            <a:ext cx="10463438" cy="49682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Expresión de la plasticidad vegetativo-reproductiva en híbridos comerciales de maíz y en líneas de mejoramiento de INTA y sus híbridos derivados.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Funcionalidad de estos procesos ante cambios en la densidad (baja vs ultra-baja) en interacción con la oferta de N y el ambiente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de la producción de espigas múltiples por planta al rendimiento ante cambios en la estructura de cultivo (densidad x espaciamiento) y la oferta de N.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del agua (consumo, repartición del consumo y EUA) y economía del N (absorción de N, EUN) en los sistemas de producción de maíz en ambientes marginales en híbridos con plasticidad vegetativo-reproductiva.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Optimización del diseño de la estructura del cultivo (densidad </a:t>
            </a: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espaciamiento </a:t>
            </a: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tipo de plasticidad) en ambientes marginales en híbridos con plasticidad vegetativo-reproductiva 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del proceso de </a:t>
            </a:r>
            <a:r>
              <a:rPr lang="es-A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macollaje</a:t>
            </a:r>
            <a:r>
              <a:rPr lang="es-A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maíz sobre la digestibilidad y la biomasa digestible.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40" name="11 Grupo">
            <a:extLst>
              <a:ext uri="{FF2B5EF4-FFF2-40B4-BE49-F238E27FC236}">
                <a16:creationId xmlns:a16="http://schemas.microsoft.com/office/drawing/2014/main" xmlns="" id="{8B3BA2AA-FEDD-49FA-97C3-90D26978FEF7}"/>
              </a:ext>
            </a:extLst>
          </p:cNvPr>
          <p:cNvGrpSpPr>
            <a:grpSpLocks/>
          </p:cNvGrpSpPr>
          <p:nvPr/>
        </p:nvGrpSpPr>
        <p:grpSpPr bwMode="auto">
          <a:xfrm>
            <a:off x="8527273" y="6171843"/>
            <a:ext cx="3434903" cy="569838"/>
            <a:chOff x="231194" y="6188926"/>
            <a:chExt cx="3436686" cy="571673"/>
          </a:xfrm>
        </p:grpSpPr>
        <p:sp>
          <p:nvSpPr>
            <p:cNvPr id="14342" name="12 CuadroTexto">
              <a:extLst>
                <a:ext uri="{FF2B5EF4-FFF2-40B4-BE49-F238E27FC236}">
                  <a16:creationId xmlns:a16="http://schemas.microsoft.com/office/drawing/2014/main" xmlns="" id="{3B030D66-BEEA-40E0-A452-B1641DCB3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6324599"/>
              <a:ext cx="16866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14343" name="Picture 12">
              <a:extLst>
                <a:ext uri="{FF2B5EF4-FFF2-40B4-BE49-F238E27FC236}">
                  <a16:creationId xmlns:a16="http://schemas.microsoft.com/office/drawing/2014/main" xmlns="" id="{EFBA93D7-6F7E-458A-B01D-E84618969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764617" y="6188926"/>
              <a:ext cx="1095779" cy="571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4" name="Picture 13" descr="nitobe_logo">
              <a:extLst>
                <a:ext uri="{FF2B5EF4-FFF2-40B4-BE49-F238E27FC236}">
                  <a16:creationId xmlns:a16="http://schemas.microsoft.com/office/drawing/2014/main" xmlns="" id="{BE791383-E0B1-450F-B113-3440CF848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4" y="6222805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7">
            <a:extLst>
              <a:ext uri="{FF2B5EF4-FFF2-40B4-BE49-F238E27FC236}">
                <a16:creationId xmlns:a16="http://schemas.microsoft.com/office/drawing/2014/main" xmlns="" id="{4C36CF3D-86A3-4186-B6B7-2CA76D32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074" cy="87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xmlns="" id="{3789197D-A632-4FE5-99EA-BF453B3B1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" y="84573"/>
            <a:ext cx="12190413" cy="9523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AR" altLang="en-US" dirty="0"/>
              <a:t>GET Red ultra baja densidad de maíz: </a:t>
            </a:r>
            <a:br>
              <a:rPr lang="es-AR" altLang="en-US" dirty="0"/>
            </a:br>
            <a:r>
              <a:rPr lang="es-AR" altLang="en-US" dirty="0">
                <a:solidFill>
                  <a:schemeClr val="tx1"/>
                </a:solidFill>
              </a:rPr>
              <a:t>Protocolo común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5363" name="Imagen 4">
            <a:extLst>
              <a:ext uri="{FF2B5EF4-FFF2-40B4-BE49-F238E27FC236}">
                <a16:creationId xmlns:a16="http://schemas.microsoft.com/office/drawing/2014/main" xmlns="" id="{47B5B4B9-D965-4D3A-B8D0-01BD2A56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0" y="84573"/>
            <a:ext cx="865074" cy="8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11 Grupo">
            <a:extLst>
              <a:ext uri="{FF2B5EF4-FFF2-40B4-BE49-F238E27FC236}">
                <a16:creationId xmlns:a16="http://schemas.microsoft.com/office/drawing/2014/main" xmlns="" id="{95AD771C-7311-420D-9EC9-43ED1D026E4A}"/>
              </a:ext>
            </a:extLst>
          </p:cNvPr>
          <p:cNvGrpSpPr>
            <a:grpSpLocks/>
          </p:cNvGrpSpPr>
          <p:nvPr/>
        </p:nvGrpSpPr>
        <p:grpSpPr bwMode="auto">
          <a:xfrm>
            <a:off x="8003534" y="6007793"/>
            <a:ext cx="3434903" cy="569839"/>
            <a:chOff x="231194" y="6188926"/>
            <a:chExt cx="3436686" cy="571673"/>
          </a:xfrm>
        </p:grpSpPr>
        <p:sp>
          <p:nvSpPr>
            <p:cNvPr id="15367" name="12 CuadroTexto">
              <a:extLst>
                <a:ext uri="{FF2B5EF4-FFF2-40B4-BE49-F238E27FC236}">
                  <a16:creationId xmlns:a16="http://schemas.microsoft.com/office/drawing/2014/main" xmlns="" id="{A535C2F3-30A4-4805-90CA-2BE74A745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6324599"/>
              <a:ext cx="16866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xmlns="" id="{A1B2B94D-3775-43AD-A938-EAA38EBF8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764617" y="6188926"/>
              <a:ext cx="1095779" cy="571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13" descr="nitobe_logo">
              <a:extLst>
                <a:ext uri="{FF2B5EF4-FFF2-40B4-BE49-F238E27FC236}">
                  <a16:creationId xmlns:a16="http://schemas.microsoft.com/office/drawing/2014/main" xmlns="" id="{F99A8B6F-32BC-4003-9197-65D398AF2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4" y="6222805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5 CuadroTexto">
            <a:extLst>
              <a:ext uri="{FF2B5EF4-FFF2-40B4-BE49-F238E27FC236}">
                <a16:creationId xmlns:a16="http://schemas.microsoft.com/office/drawing/2014/main" xmlns="" id="{77782F3D-D4FA-4A59-ADDC-485EA7A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1" y="1321414"/>
            <a:ext cx="1204209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con precipitaciones acotadas y alta variabilidad interanual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Suelos con limitaciones en el almacenamiento o entrega de agua a los cultivos (por texturas gruesas o finas, sedimentos aluviales, limitaciones en profundidad efectiva).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tardías.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Fenotipos (</a:t>
            </a:r>
            <a:r>
              <a:rPr lang="es-AR" altLang="es-A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</a:t>
            </a: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prolífico, </a:t>
            </a:r>
            <a:r>
              <a:rPr lang="es-AR" altLang="es-A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macollador</a:t>
            </a: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altLang="es-A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prolifico+macollador</a:t>
            </a: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Densidades 2-3 (ultra baja y baja).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del productor (fertilización, control de adversidades).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variables meteorológicas.</a:t>
            </a:r>
          </a:p>
          <a:p>
            <a:pPr marL="457200" indent="-4572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s-AR" alt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Cosecha con identificación de espigas de distinto orden, componentes y su contribución al rinde/m2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011B282D-B0DF-45D2-B401-84F5F7A00D4D}"/>
              </a:ext>
            </a:extLst>
          </p:cNvPr>
          <p:cNvSpPr/>
          <p:nvPr/>
        </p:nvSpPr>
        <p:spPr>
          <a:xfrm>
            <a:off x="708146" y="-43299"/>
            <a:ext cx="10775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Analizamos D x plasticidad en maíces de segunda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A461BC8-137A-5C98-C7B6-8F12E0F1B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42313"/>
              </p:ext>
            </p:extLst>
          </p:nvPr>
        </p:nvGraphicFramePr>
        <p:xfrm>
          <a:off x="105506" y="561295"/>
          <a:ext cx="11980986" cy="636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0494">
                  <a:extLst>
                    <a:ext uri="{9D8B030D-6E8A-4147-A177-3AD203B41FA5}">
                      <a16:colId xmlns:a16="http://schemas.microsoft.com/office/drawing/2014/main" xmlns="" val="882147135"/>
                    </a:ext>
                  </a:extLst>
                </a:gridCol>
                <a:gridCol w="2995246">
                  <a:extLst>
                    <a:ext uri="{9D8B030D-6E8A-4147-A177-3AD203B41FA5}">
                      <a16:colId xmlns:a16="http://schemas.microsoft.com/office/drawing/2014/main" xmlns="" val="279858714"/>
                    </a:ext>
                  </a:extLst>
                </a:gridCol>
                <a:gridCol w="2995246">
                  <a:extLst>
                    <a:ext uri="{9D8B030D-6E8A-4147-A177-3AD203B41FA5}">
                      <a16:colId xmlns:a16="http://schemas.microsoft.com/office/drawing/2014/main" xmlns="" val="2339038732"/>
                    </a:ext>
                  </a:extLst>
                </a:gridCol>
              </a:tblGrid>
              <a:tr h="245485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>
                          <a:effectLst/>
                        </a:rPr>
                        <a:t>Campo La Herrería</a:t>
                      </a:r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14596153"/>
                  </a:ext>
                </a:extLst>
              </a:tr>
              <a:tr h="233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Localidad: San Antonio Areco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15989821"/>
                  </a:ext>
                </a:extLst>
              </a:tr>
              <a:tr h="233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>
                          <a:effectLst/>
                        </a:rPr>
                        <a:t>Posición: lat 34 19 099 long 59 29 119</a:t>
                      </a:r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08248746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>
                          <a:effectLst/>
                        </a:rPr>
                        <a:t>Serie suelo: Solis</a:t>
                      </a:r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3389154"/>
                  </a:ext>
                </a:extLst>
              </a:tr>
              <a:tr h="2454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>
                          <a:effectLst/>
                        </a:rPr>
                        <a:t>Fecha de siembra Segunda : 12/12/21 y 26/12/22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9230368"/>
                  </a:ext>
                </a:extLst>
              </a:tr>
              <a:tr h="245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Maíz de segunda sobre Arveja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71038102"/>
                  </a:ext>
                </a:extLst>
              </a:tr>
              <a:tr h="245485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Fertilización: 150 DAP Zn (2021) y 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MAP (2022)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8861188"/>
                  </a:ext>
                </a:extLst>
              </a:tr>
              <a:tr h="2454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Nitrógeno total 160 kg (200 kg Urea V2) y 150 kg (200 kg Urea V2 )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537735"/>
                  </a:ext>
                </a:extLst>
              </a:tr>
              <a:tr h="245485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>
                          <a:effectLst/>
                        </a:rPr>
                        <a:t>Distancia : 0.525</a:t>
                      </a:r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3976782"/>
                  </a:ext>
                </a:extLst>
              </a:tr>
              <a:tr h="2454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Barbecho 2L Glifo+ 0.8l 2,4d+1kg </a:t>
                      </a:r>
                      <a:r>
                        <a:rPr lang="es-AR" sz="2400" u="none" strike="noStrike" dirty="0" err="1">
                          <a:effectLst/>
                        </a:rPr>
                        <a:t>Terbine</a:t>
                      </a:r>
                      <a:r>
                        <a:rPr lang="es-AR" sz="2400" u="none" strike="noStrike" dirty="0">
                          <a:effectLst/>
                        </a:rPr>
                        <a:t> (2021 y 2022)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624247"/>
                  </a:ext>
                </a:extLst>
              </a:tr>
              <a:tr h="3857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 err="1">
                          <a:effectLst/>
                        </a:rPr>
                        <a:t>Preemerg</a:t>
                      </a:r>
                      <a:r>
                        <a:rPr lang="es-AR" sz="2400" u="none" strike="noStrike" dirty="0">
                          <a:effectLst/>
                        </a:rPr>
                        <a:t>: 2L glifo + 150cc Tordón+1LAccuron+ 1.2L </a:t>
                      </a:r>
                      <a:r>
                        <a:rPr lang="es-AR" sz="2400" u="none" strike="noStrike" dirty="0" err="1">
                          <a:effectLst/>
                        </a:rPr>
                        <a:t>Metolaclor</a:t>
                      </a:r>
                      <a:r>
                        <a:rPr lang="it-IT" sz="2400" u="none" strike="noStrike" dirty="0">
                          <a:effectLst/>
                        </a:rPr>
                        <a:t> (2021) y 2L glifo+1LAccuron+ 1.5L Metolaclor (2022)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6212053"/>
                  </a:ext>
                </a:extLst>
              </a:tr>
              <a:tr h="2454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Fungicida: 500cc </a:t>
                      </a:r>
                      <a:r>
                        <a:rPr lang="es-AR" sz="2400" u="none" strike="noStrike" dirty="0" err="1">
                          <a:effectLst/>
                        </a:rPr>
                        <a:t>Azoxyconazole</a:t>
                      </a:r>
                      <a:r>
                        <a:rPr lang="es-AR" sz="2400" u="none" strike="noStrike" dirty="0">
                          <a:effectLst/>
                        </a:rPr>
                        <a:t> 2L Glifo (2021) y sin (2022)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847755"/>
                  </a:ext>
                </a:extLst>
              </a:tr>
              <a:tr h="245485"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15257085"/>
                  </a:ext>
                </a:extLst>
              </a:tr>
              <a:tr h="245485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>
                          <a:effectLst/>
                        </a:rPr>
                        <a:t>Fecha floración: 8 al 16/2/21 y 25/2 al 4/3/22 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6407278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u="none" strike="noStrike" dirty="0">
                          <a:effectLst/>
                        </a:rPr>
                        <a:t>Cosecha Manual: 24/5/21 y 25/6/22</a:t>
                      </a:r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4382520"/>
                  </a:ext>
                </a:extLst>
              </a:tr>
            </a:tbl>
          </a:graphicData>
        </a:graphic>
      </p:graphicFrame>
      <p:grpSp>
        <p:nvGrpSpPr>
          <p:cNvPr id="7" name="11 Grupo">
            <a:extLst>
              <a:ext uri="{FF2B5EF4-FFF2-40B4-BE49-F238E27FC236}">
                <a16:creationId xmlns:a16="http://schemas.microsoft.com/office/drawing/2014/main" xmlns="" id="{843B5A62-75AE-4A62-8DCA-D2D2C95FC82A}"/>
              </a:ext>
            </a:extLst>
          </p:cNvPr>
          <p:cNvGrpSpPr>
            <a:grpSpLocks/>
          </p:cNvGrpSpPr>
          <p:nvPr/>
        </p:nvGrpSpPr>
        <p:grpSpPr bwMode="auto">
          <a:xfrm>
            <a:off x="8470210" y="6384135"/>
            <a:ext cx="3204088" cy="473865"/>
            <a:chOff x="236114" y="6232960"/>
            <a:chExt cx="3207023" cy="477093"/>
          </a:xfrm>
        </p:grpSpPr>
        <p:sp>
          <p:nvSpPr>
            <p:cNvPr id="8" name="12 CuadroTexto">
              <a:extLst>
                <a:ext uri="{FF2B5EF4-FFF2-40B4-BE49-F238E27FC236}">
                  <a16:creationId xmlns:a16="http://schemas.microsoft.com/office/drawing/2014/main" xmlns="" id="{48FFC5C8-180B-4574-80B3-1D93DB4B9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xmlns="" id="{5C010A09-9586-46DD-BA6A-4249FA819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3" descr="nitobe_logo">
              <a:extLst>
                <a:ext uri="{FF2B5EF4-FFF2-40B4-BE49-F238E27FC236}">
                  <a16:creationId xmlns:a16="http://schemas.microsoft.com/office/drawing/2014/main" xmlns="" id="{7CA9A061-585F-419F-BB6A-9B40CB52D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266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1 Grupo">
            <a:extLst>
              <a:ext uri="{FF2B5EF4-FFF2-40B4-BE49-F238E27FC236}">
                <a16:creationId xmlns:a16="http://schemas.microsoft.com/office/drawing/2014/main" xmlns="" id="{1D982528-DC47-5CF3-4A90-C5CA7C5D0C09}"/>
              </a:ext>
            </a:extLst>
          </p:cNvPr>
          <p:cNvGrpSpPr>
            <a:grpSpLocks/>
          </p:cNvGrpSpPr>
          <p:nvPr/>
        </p:nvGrpSpPr>
        <p:grpSpPr bwMode="auto">
          <a:xfrm>
            <a:off x="5829800" y="6566742"/>
            <a:ext cx="3204088" cy="473865"/>
            <a:chOff x="236114" y="6232960"/>
            <a:chExt cx="3207023" cy="477093"/>
          </a:xfrm>
        </p:grpSpPr>
        <p:sp>
          <p:nvSpPr>
            <p:cNvPr id="9" name="12 CuadroTexto">
              <a:extLst>
                <a:ext uri="{FF2B5EF4-FFF2-40B4-BE49-F238E27FC236}">
                  <a16:creationId xmlns:a16="http://schemas.microsoft.com/office/drawing/2014/main" xmlns="" id="{0BC5DB44-1406-5230-D6F2-38B1F1EC5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xmlns="" id="{6622CE66-1276-482B-386D-D82D85A74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3" descr="nitobe_logo">
              <a:extLst>
                <a:ext uri="{FF2B5EF4-FFF2-40B4-BE49-F238E27FC236}">
                  <a16:creationId xmlns:a16="http://schemas.microsoft.com/office/drawing/2014/main" xmlns="" id="{2C589206-F2BC-B424-EF3B-1B716AE31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1A42497-A253-837E-234A-0A4879C1D116}"/>
              </a:ext>
            </a:extLst>
          </p:cNvPr>
          <p:cNvSpPr txBox="1"/>
          <p:nvPr/>
        </p:nvSpPr>
        <p:spPr>
          <a:xfrm>
            <a:off x="731470" y="5973489"/>
            <a:ext cx="4982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Los perfiles salieron con 150-160 mm, cargados debajo 100 cm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0542EA2-109B-2294-C2F7-43BE4F8C068D}"/>
              </a:ext>
            </a:extLst>
          </p:cNvPr>
          <p:cNvSpPr txBox="1"/>
          <p:nvPr/>
        </p:nvSpPr>
        <p:spPr>
          <a:xfrm>
            <a:off x="1921249" y="-143938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AGUA A LA SIEMBRA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xmlns="" id="{FB5A37E5-EB78-B7B1-6F40-CD78319B18C7}"/>
              </a:ext>
            </a:extLst>
          </p:cNvPr>
          <p:cNvGrpSpPr/>
          <p:nvPr/>
        </p:nvGrpSpPr>
        <p:grpSpPr>
          <a:xfrm>
            <a:off x="305454" y="434791"/>
            <a:ext cx="5085401" cy="5669280"/>
            <a:chOff x="305454" y="434791"/>
            <a:chExt cx="5085401" cy="5669280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xmlns="" id="{00000000-0008-0000-02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38312"/>
                </p:ext>
              </p:extLst>
            </p:nvPr>
          </p:nvGraphicFramePr>
          <p:xfrm>
            <a:off x="305454" y="434791"/>
            <a:ext cx="4825219" cy="5669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CuadroTexto 1">
              <a:extLst>
                <a:ext uri="{FF2B5EF4-FFF2-40B4-BE49-F238E27FC236}">
                  <a16:creationId xmlns:a16="http://schemas.microsoft.com/office/drawing/2014/main" xmlns="" id="{55E8F97E-6E19-0CE4-BF89-493D5B52FF55}"/>
                </a:ext>
              </a:extLst>
            </p:cNvPr>
            <p:cNvSpPr txBox="1"/>
            <p:nvPr/>
          </p:nvSpPr>
          <p:spPr>
            <a:xfrm>
              <a:off x="3075307" y="5055394"/>
              <a:ext cx="2315548" cy="36526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2000" dirty="0">
                  <a:latin typeface="Arial" panose="020B0604020202020204" pitchFamily="34" charset="0"/>
                  <a:cs typeface="Arial" panose="020B0604020202020204" pitchFamily="34" charset="0"/>
                </a:rPr>
                <a:t>160 mm 60%AU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2328291-0169-813B-D29A-C5C3652694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05678" y="457994"/>
            <a:ext cx="5445126" cy="5886451"/>
            <a:chOff x="3316" y="167"/>
            <a:chExt cx="3430" cy="3708"/>
          </a:xfrm>
        </p:grpSpPr>
        <p:sp>
          <p:nvSpPr>
            <p:cNvPr id="13" name="Line 5">
              <a:extLst>
                <a:ext uri="{FF2B5EF4-FFF2-40B4-BE49-F238E27FC236}">
                  <a16:creationId xmlns:a16="http://schemas.microsoft.com/office/drawing/2014/main" xmlns="" id="{FDE63E7F-D29D-BA25-FDAC-326CCD740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420"/>
              <a:ext cx="0" cy="334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BD55E05B-72DC-C73E-6AA6-2AA1F9AF0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1" y="420"/>
              <a:ext cx="41" cy="3345"/>
            </a:xfrm>
            <a:custGeom>
              <a:avLst/>
              <a:gdLst>
                <a:gd name="T0" fmla="*/ 0 w 41"/>
                <a:gd name="T1" fmla="*/ 3345 h 3345"/>
                <a:gd name="T2" fmla="*/ 41 w 41"/>
                <a:gd name="T3" fmla="*/ 3345 h 3345"/>
                <a:gd name="T4" fmla="*/ 0 w 41"/>
                <a:gd name="T5" fmla="*/ 2975 h 3345"/>
                <a:gd name="T6" fmla="*/ 41 w 41"/>
                <a:gd name="T7" fmla="*/ 2975 h 3345"/>
                <a:gd name="T8" fmla="*/ 0 w 41"/>
                <a:gd name="T9" fmla="*/ 2602 h 3345"/>
                <a:gd name="T10" fmla="*/ 41 w 41"/>
                <a:gd name="T11" fmla="*/ 2602 h 3345"/>
                <a:gd name="T12" fmla="*/ 0 w 41"/>
                <a:gd name="T13" fmla="*/ 2230 h 3345"/>
                <a:gd name="T14" fmla="*/ 41 w 41"/>
                <a:gd name="T15" fmla="*/ 2230 h 3345"/>
                <a:gd name="T16" fmla="*/ 0 w 41"/>
                <a:gd name="T17" fmla="*/ 1859 h 3345"/>
                <a:gd name="T18" fmla="*/ 41 w 41"/>
                <a:gd name="T19" fmla="*/ 1859 h 3345"/>
                <a:gd name="T20" fmla="*/ 0 w 41"/>
                <a:gd name="T21" fmla="*/ 1487 h 3345"/>
                <a:gd name="T22" fmla="*/ 41 w 41"/>
                <a:gd name="T23" fmla="*/ 1487 h 3345"/>
                <a:gd name="T24" fmla="*/ 0 w 41"/>
                <a:gd name="T25" fmla="*/ 1115 h 3345"/>
                <a:gd name="T26" fmla="*/ 41 w 41"/>
                <a:gd name="T27" fmla="*/ 1115 h 3345"/>
                <a:gd name="T28" fmla="*/ 0 w 41"/>
                <a:gd name="T29" fmla="*/ 744 h 3345"/>
                <a:gd name="T30" fmla="*/ 41 w 41"/>
                <a:gd name="T31" fmla="*/ 744 h 3345"/>
                <a:gd name="T32" fmla="*/ 0 w 41"/>
                <a:gd name="T33" fmla="*/ 372 h 3345"/>
                <a:gd name="T34" fmla="*/ 41 w 41"/>
                <a:gd name="T35" fmla="*/ 372 h 3345"/>
                <a:gd name="T36" fmla="*/ 0 w 41"/>
                <a:gd name="T37" fmla="*/ 0 h 3345"/>
                <a:gd name="T38" fmla="*/ 41 w 41"/>
                <a:gd name="T39" fmla="*/ 0 h 3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3345">
                  <a:moveTo>
                    <a:pt x="0" y="3345"/>
                  </a:moveTo>
                  <a:lnTo>
                    <a:pt x="41" y="3345"/>
                  </a:lnTo>
                  <a:moveTo>
                    <a:pt x="0" y="2975"/>
                  </a:moveTo>
                  <a:lnTo>
                    <a:pt x="41" y="2975"/>
                  </a:lnTo>
                  <a:moveTo>
                    <a:pt x="0" y="2602"/>
                  </a:moveTo>
                  <a:lnTo>
                    <a:pt x="41" y="2602"/>
                  </a:lnTo>
                  <a:moveTo>
                    <a:pt x="0" y="2230"/>
                  </a:moveTo>
                  <a:lnTo>
                    <a:pt x="41" y="2230"/>
                  </a:lnTo>
                  <a:moveTo>
                    <a:pt x="0" y="1859"/>
                  </a:moveTo>
                  <a:lnTo>
                    <a:pt x="41" y="1859"/>
                  </a:lnTo>
                  <a:moveTo>
                    <a:pt x="0" y="1487"/>
                  </a:moveTo>
                  <a:lnTo>
                    <a:pt x="41" y="1487"/>
                  </a:lnTo>
                  <a:moveTo>
                    <a:pt x="0" y="1115"/>
                  </a:moveTo>
                  <a:lnTo>
                    <a:pt x="41" y="1115"/>
                  </a:lnTo>
                  <a:moveTo>
                    <a:pt x="0" y="744"/>
                  </a:moveTo>
                  <a:lnTo>
                    <a:pt x="41" y="744"/>
                  </a:lnTo>
                  <a:moveTo>
                    <a:pt x="0" y="372"/>
                  </a:moveTo>
                  <a:lnTo>
                    <a:pt x="41" y="372"/>
                  </a:lnTo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xmlns="" id="{D80A2C67-455C-ED97-7972-F812EBB85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420"/>
              <a:ext cx="2335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8CFB06DF-4685-FF37-BC6E-43EF91173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2" y="420"/>
              <a:ext cx="2335" cy="41"/>
            </a:xfrm>
            <a:custGeom>
              <a:avLst/>
              <a:gdLst>
                <a:gd name="T0" fmla="*/ 0 w 2335"/>
                <a:gd name="T1" fmla="*/ 0 h 41"/>
                <a:gd name="T2" fmla="*/ 0 w 2335"/>
                <a:gd name="T3" fmla="*/ 41 h 41"/>
                <a:gd name="T4" fmla="*/ 333 w 2335"/>
                <a:gd name="T5" fmla="*/ 0 h 41"/>
                <a:gd name="T6" fmla="*/ 333 w 2335"/>
                <a:gd name="T7" fmla="*/ 41 h 41"/>
                <a:gd name="T8" fmla="*/ 666 w 2335"/>
                <a:gd name="T9" fmla="*/ 0 h 41"/>
                <a:gd name="T10" fmla="*/ 666 w 2335"/>
                <a:gd name="T11" fmla="*/ 41 h 41"/>
                <a:gd name="T12" fmla="*/ 1001 w 2335"/>
                <a:gd name="T13" fmla="*/ 0 h 41"/>
                <a:gd name="T14" fmla="*/ 1001 w 2335"/>
                <a:gd name="T15" fmla="*/ 41 h 41"/>
                <a:gd name="T16" fmla="*/ 1334 w 2335"/>
                <a:gd name="T17" fmla="*/ 0 h 41"/>
                <a:gd name="T18" fmla="*/ 1334 w 2335"/>
                <a:gd name="T19" fmla="*/ 41 h 41"/>
                <a:gd name="T20" fmla="*/ 1667 w 2335"/>
                <a:gd name="T21" fmla="*/ 0 h 41"/>
                <a:gd name="T22" fmla="*/ 1667 w 2335"/>
                <a:gd name="T23" fmla="*/ 41 h 41"/>
                <a:gd name="T24" fmla="*/ 2000 w 2335"/>
                <a:gd name="T25" fmla="*/ 0 h 41"/>
                <a:gd name="T26" fmla="*/ 2000 w 2335"/>
                <a:gd name="T27" fmla="*/ 41 h 41"/>
                <a:gd name="T28" fmla="*/ 2335 w 2335"/>
                <a:gd name="T29" fmla="*/ 0 h 41"/>
                <a:gd name="T30" fmla="*/ 2335 w 2335"/>
                <a:gd name="T3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5" h="41">
                  <a:moveTo>
                    <a:pt x="0" y="0"/>
                  </a:moveTo>
                  <a:lnTo>
                    <a:pt x="0" y="41"/>
                  </a:lnTo>
                  <a:moveTo>
                    <a:pt x="333" y="0"/>
                  </a:moveTo>
                  <a:lnTo>
                    <a:pt x="333" y="41"/>
                  </a:lnTo>
                  <a:moveTo>
                    <a:pt x="666" y="0"/>
                  </a:moveTo>
                  <a:lnTo>
                    <a:pt x="666" y="41"/>
                  </a:lnTo>
                  <a:moveTo>
                    <a:pt x="1001" y="0"/>
                  </a:moveTo>
                  <a:lnTo>
                    <a:pt x="1001" y="41"/>
                  </a:lnTo>
                  <a:moveTo>
                    <a:pt x="1334" y="0"/>
                  </a:moveTo>
                  <a:lnTo>
                    <a:pt x="1334" y="41"/>
                  </a:lnTo>
                  <a:moveTo>
                    <a:pt x="1667" y="0"/>
                  </a:moveTo>
                  <a:lnTo>
                    <a:pt x="1667" y="41"/>
                  </a:lnTo>
                  <a:moveTo>
                    <a:pt x="2000" y="0"/>
                  </a:moveTo>
                  <a:lnTo>
                    <a:pt x="2000" y="41"/>
                  </a:lnTo>
                  <a:moveTo>
                    <a:pt x="2335" y="0"/>
                  </a:moveTo>
                  <a:lnTo>
                    <a:pt x="2335" y="41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FD3E788-1135-3D04-0038-D3C46DAC8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598"/>
              <a:ext cx="1140" cy="2989"/>
            </a:xfrm>
            <a:custGeom>
              <a:avLst/>
              <a:gdLst>
                <a:gd name="T0" fmla="*/ 1696 w 7751"/>
                <a:gd name="T1" fmla="*/ 387 h 20307"/>
                <a:gd name="T2" fmla="*/ 1917 w 7751"/>
                <a:gd name="T3" fmla="*/ 1002 h 20307"/>
                <a:gd name="T4" fmla="*/ 2083 w 7751"/>
                <a:gd name="T5" fmla="*/ 1366 h 20307"/>
                <a:gd name="T6" fmla="*/ 2204 w 7751"/>
                <a:gd name="T7" fmla="*/ 1701 h 20307"/>
                <a:gd name="T8" fmla="*/ 2383 w 7751"/>
                <a:gd name="T9" fmla="*/ 1980 h 20307"/>
                <a:gd name="T10" fmla="*/ 2640 w 7751"/>
                <a:gd name="T11" fmla="*/ 2300 h 20307"/>
                <a:gd name="T12" fmla="*/ 2967 w 7751"/>
                <a:gd name="T13" fmla="*/ 2620 h 20307"/>
                <a:gd name="T14" fmla="*/ 3283 w 7751"/>
                <a:gd name="T15" fmla="*/ 2860 h 20307"/>
                <a:gd name="T16" fmla="*/ 3473 w 7751"/>
                <a:gd name="T17" fmla="*/ 2983 h 20307"/>
                <a:gd name="T18" fmla="*/ 3869 w 7751"/>
                <a:gd name="T19" fmla="*/ 3099 h 20307"/>
                <a:gd name="T20" fmla="*/ 4608 w 7751"/>
                <a:gd name="T21" fmla="*/ 3485 h 20307"/>
                <a:gd name="T22" fmla="*/ 5069 w 7751"/>
                <a:gd name="T23" fmla="*/ 3824 h 20307"/>
                <a:gd name="T24" fmla="*/ 5651 w 7751"/>
                <a:gd name="T25" fmla="*/ 4001 h 20307"/>
                <a:gd name="T26" fmla="*/ 6176 w 7751"/>
                <a:gd name="T27" fmla="*/ 4274 h 20307"/>
                <a:gd name="T28" fmla="*/ 6533 w 7751"/>
                <a:gd name="T29" fmla="*/ 4480 h 20307"/>
                <a:gd name="T30" fmla="*/ 6883 w 7751"/>
                <a:gd name="T31" fmla="*/ 4771 h 20307"/>
                <a:gd name="T32" fmla="*/ 7188 w 7751"/>
                <a:gd name="T33" fmla="*/ 5028 h 20307"/>
                <a:gd name="T34" fmla="*/ 7426 w 7751"/>
                <a:gd name="T35" fmla="*/ 5348 h 20307"/>
                <a:gd name="T36" fmla="*/ 7597 w 7751"/>
                <a:gd name="T37" fmla="*/ 5666 h 20307"/>
                <a:gd name="T38" fmla="*/ 7625 w 7751"/>
                <a:gd name="T39" fmla="*/ 5975 h 20307"/>
                <a:gd name="T40" fmla="*/ 7593 w 7751"/>
                <a:gd name="T41" fmla="*/ 6280 h 20307"/>
                <a:gd name="T42" fmla="*/ 7451 w 7751"/>
                <a:gd name="T43" fmla="*/ 6857 h 20307"/>
                <a:gd name="T44" fmla="*/ 7353 w 7751"/>
                <a:gd name="T45" fmla="*/ 7252 h 20307"/>
                <a:gd name="T46" fmla="*/ 7310 w 7751"/>
                <a:gd name="T47" fmla="*/ 7637 h 20307"/>
                <a:gd name="T48" fmla="*/ 7350 w 7751"/>
                <a:gd name="T49" fmla="*/ 7921 h 20307"/>
                <a:gd name="T50" fmla="*/ 7439 w 7751"/>
                <a:gd name="T51" fmla="*/ 8205 h 20307"/>
                <a:gd name="T52" fmla="*/ 7579 w 7751"/>
                <a:gd name="T53" fmla="*/ 8578 h 20307"/>
                <a:gd name="T54" fmla="*/ 7722 w 7751"/>
                <a:gd name="T55" fmla="*/ 9048 h 20307"/>
                <a:gd name="T56" fmla="*/ 7751 w 7751"/>
                <a:gd name="T57" fmla="*/ 9373 h 20307"/>
                <a:gd name="T58" fmla="*/ 7702 w 7751"/>
                <a:gd name="T59" fmla="*/ 9322 h 20307"/>
                <a:gd name="T60" fmla="*/ 7625 w 7751"/>
                <a:gd name="T61" fmla="*/ 9712 h 20307"/>
                <a:gd name="T62" fmla="*/ 7228 w 7751"/>
                <a:gd name="T63" fmla="*/ 10119 h 20307"/>
                <a:gd name="T64" fmla="*/ 6840 w 7751"/>
                <a:gd name="T65" fmla="*/ 10358 h 20307"/>
                <a:gd name="T66" fmla="*/ 6455 w 7751"/>
                <a:gd name="T67" fmla="*/ 10592 h 20307"/>
                <a:gd name="T68" fmla="*/ 6112 w 7751"/>
                <a:gd name="T69" fmla="*/ 10677 h 20307"/>
                <a:gd name="T70" fmla="*/ 5961 w 7751"/>
                <a:gd name="T71" fmla="*/ 10842 h 20307"/>
                <a:gd name="T72" fmla="*/ 5065 w 7751"/>
                <a:gd name="T73" fmla="*/ 11152 h 20307"/>
                <a:gd name="T74" fmla="*/ 4570 w 7751"/>
                <a:gd name="T75" fmla="*/ 11260 h 20307"/>
                <a:gd name="T76" fmla="*/ 4475 w 7751"/>
                <a:gd name="T77" fmla="*/ 11290 h 20307"/>
                <a:gd name="T78" fmla="*/ 3489 w 7751"/>
                <a:gd name="T79" fmla="*/ 11654 h 20307"/>
                <a:gd name="T80" fmla="*/ 3077 w 7751"/>
                <a:gd name="T81" fmla="*/ 11681 h 20307"/>
                <a:gd name="T82" fmla="*/ 2950 w 7751"/>
                <a:gd name="T83" fmla="*/ 11775 h 20307"/>
                <a:gd name="T84" fmla="*/ 2163 w 7751"/>
                <a:gd name="T85" fmla="*/ 12097 h 20307"/>
                <a:gd name="T86" fmla="*/ 1650 w 7751"/>
                <a:gd name="T87" fmla="*/ 12295 h 20307"/>
                <a:gd name="T88" fmla="*/ 1292 w 7751"/>
                <a:gd name="T89" fmla="*/ 12451 h 20307"/>
                <a:gd name="T90" fmla="*/ 991 w 7751"/>
                <a:gd name="T91" fmla="*/ 12607 h 20307"/>
                <a:gd name="T92" fmla="*/ 737 w 7751"/>
                <a:gd name="T93" fmla="*/ 12777 h 20307"/>
                <a:gd name="T94" fmla="*/ 457 w 7751"/>
                <a:gd name="T95" fmla="*/ 13044 h 20307"/>
                <a:gd name="T96" fmla="*/ 254 w 7751"/>
                <a:gd name="T97" fmla="*/ 13372 h 20307"/>
                <a:gd name="T98" fmla="*/ 230 w 7751"/>
                <a:gd name="T99" fmla="*/ 13306 h 20307"/>
                <a:gd name="T100" fmla="*/ 107 w 7751"/>
                <a:gd name="T101" fmla="*/ 13686 h 20307"/>
                <a:gd name="T102" fmla="*/ 144 w 7751"/>
                <a:gd name="T103" fmla="*/ 14530 h 20307"/>
                <a:gd name="T104" fmla="*/ 159 w 7751"/>
                <a:gd name="T105" fmla="*/ 15135 h 20307"/>
                <a:gd name="T106" fmla="*/ 117 w 7751"/>
                <a:gd name="T107" fmla="*/ 15533 h 20307"/>
                <a:gd name="T108" fmla="*/ 50 w 7751"/>
                <a:gd name="T109" fmla="*/ 15980 h 20307"/>
                <a:gd name="T110" fmla="*/ 5 w 7751"/>
                <a:gd name="T111" fmla="*/ 16331 h 20307"/>
                <a:gd name="T112" fmla="*/ 110 w 7751"/>
                <a:gd name="T113" fmla="*/ 16528 h 20307"/>
                <a:gd name="T114" fmla="*/ 146 w 7751"/>
                <a:gd name="T115" fmla="*/ 17415 h 20307"/>
                <a:gd name="T116" fmla="*/ 150 w 7751"/>
                <a:gd name="T117" fmla="*/ 17929 h 20307"/>
                <a:gd name="T118" fmla="*/ 50 w 7751"/>
                <a:gd name="T119" fmla="*/ 18129 h 20307"/>
                <a:gd name="T120" fmla="*/ 150 w 7751"/>
                <a:gd name="T121" fmla="*/ 19129 h 20307"/>
                <a:gd name="T122" fmla="*/ 100 w 7751"/>
                <a:gd name="T123" fmla="*/ 19279 h 20307"/>
                <a:gd name="T124" fmla="*/ 100 w 7751"/>
                <a:gd name="T125" fmla="*/ 20307 h 20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1" h="20307">
                  <a:moveTo>
                    <a:pt x="1503" y="32"/>
                  </a:moveTo>
                  <a:lnTo>
                    <a:pt x="1595" y="190"/>
                  </a:lnTo>
                  <a:lnTo>
                    <a:pt x="1604" y="208"/>
                  </a:lnTo>
                  <a:cubicBezTo>
                    <a:pt x="1617" y="232"/>
                    <a:pt x="1607" y="262"/>
                    <a:pt x="1583" y="275"/>
                  </a:cubicBezTo>
                  <a:cubicBezTo>
                    <a:pt x="1558" y="288"/>
                    <a:pt x="1528" y="279"/>
                    <a:pt x="1515" y="254"/>
                  </a:cubicBezTo>
                  <a:lnTo>
                    <a:pt x="1515" y="254"/>
                  </a:lnTo>
                  <a:lnTo>
                    <a:pt x="1508" y="241"/>
                  </a:lnTo>
                  <a:lnTo>
                    <a:pt x="1417" y="83"/>
                  </a:lnTo>
                  <a:cubicBezTo>
                    <a:pt x="1403" y="59"/>
                    <a:pt x="1411" y="28"/>
                    <a:pt x="1435" y="14"/>
                  </a:cubicBezTo>
                  <a:cubicBezTo>
                    <a:pt x="1459" y="0"/>
                    <a:pt x="1489" y="9"/>
                    <a:pt x="1503" y="32"/>
                  </a:cubicBezTo>
                  <a:close/>
                  <a:moveTo>
                    <a:pt x="1696" y="387"/>
                  </a:moveTo>
                  <a:lnTo>
                    <a:pt x="1755" y="509"/>
                  </a:lnTo>
                  <a:lnTo>
                    <a:pt x="1782" y="569"/>
                  </a:lnTo>
                  <a:cubicBezTo>
                    <a:pt x="1793" y="594"/>
                    <a:pt x="1782" y="624"/>
                    <a:pt x="1757" y="635"/>
                  </a:cubicBezTo>
                  <a:cubicBezTo>
                    <a:pt x="1732" y="646"/>
                    <a:pt x="1702" y="635"/>
                    <a:pt x="1691" y="610"/>
                  </a:cubicBezTo>
                  <a:lnTo>
                    <a:pt x="1665" y="553"/>
                  </a:lnTo>
                  <a:lnTo>
                    <a:pt x="1606" y="430"/>
                  </a:lnTo>
                  <a:cubicBezTo>
                    <a:pt x="1594" y="405"/>
                    <a:pt x="1605" y="376"/>
                    <a:pt x="1629" y="364"/>
                  </a:cubicBezTo>
                  <a:cubicBezTo>
                    <a:pt x="1654" y="352"/>
                    <a:pt x="1684" y="362"/>
                    <a:pt x="1696" y="387"/>
                  </a:cubicBezTo>
                  <a:close/>
                  <a:moveTo>
                    <a:pt x="1863" y="753"/>
                  </a:moveTo>
                  <a:lnTo>
                    <a:pt x="1943" y="936"/>
                  </a:lnTo>
                  <a:cubicBezTo>
                    <a:pt x="1954" y="961"/>
                    <a:pt x="1942" y="991"/>
                    <a:pt x="1917" y="1002"/>
                  </a:cubicBezTo>
                  <a:cubicBezTo>
                    <a:pt x="1891" y="1013"/>
                    <a:pt x="1862" y="1001"/>
                    <a:pt x="1851" y="976"/>
                  </a:cubicBezTo>
                  <a:lnTo>
                    <a:pt x="1851" y="976"/>
                  </a:lnTo>
                  <a:lnTo>
                    <a:pt x="1772" y="792"/>
                  </a:lnTo>
                  <a:cubicBezTo>
                    <a:pt x="1761" y="767"/>
                    <a:pt x="1772" y="737"/>
                    <a:pt x="1798" y="726"/>
                  </a:cubicBezTo>
                  <a:cubicBezTo>
                    <a:pt x="1823" y="716"/>
                    <a:pt x="1852" y="727"/>
                    <a:pt x="1863" y="753"/>
                  </a:cubicBezTo>
                  <a:close/>
                  <a:moveTo>
                    <a:pt x="2023" y="1119"/>
                  </a:moveTo>
                  <a:lnTo>
                    <a:pt x="2033" y="1142"/>
                  </a:lnTo>
                  <a:lnTo>
                    <a:pt x="2106" y="1299"/>
                  </a:lnTo>
                  <a:lnTo>
                    <a:pt x="2106" y="1299"/>
                  </a:lnTo>
                  <a:lnTo>
                    <a:pt x="2106" y="1299"/>
                  </a:lnTo>
                  <a:cubicBezTo>
                    <a:pt x="2118" y="1323"/>
                    <a:pt x="2108" y="1353"/>
                    <a:pt x="2083" y="1366"/>
                  </a:cubicBezTo>
                  <a:cubicBezTo>
                    <a:pt x="2058" y="1378"/>
                    <a:pt x="2028" y="1368"/>
                    <a:pt x="2016" y="1343"/>
                  </a:cubicBezTo>
                  <a:lnTo>
                    <a:pt x="2015" y="1341"/>
                  </a:lnTo>
                  <a:lnTo>
                    <a:pt x="1942" y="1183"/>
                  </a:lnTo>
                  <a:lnTo>
                    <a:pt x="1931" y="1159"/>
                  </a:lnTo>
                  <a:cubicBezTo>
                    <a:pt x="1920" y="1134"/>
                    <a:pt x="1932" y="1104"/>
                    <a:pt x="1957" y="1093"/>
                  </a:cubicBezTo>
                  <a:cubicBezTo>
                    <a:pt x="1982" y="1082"/>
                    <a:pt x="2012" y="1094"/>
                    <a:pt x="2023" y="1119"/>
                  </a:cubicBezTo>
                  <a:close/>
                  <a:moveTo>
                    <a:pt x="2194" y="1476"/>
                  </a:moveTo>
                  <a:lnTo>
                    <a:pt x="2267" y="1612"/>
                  </a:lnTo>
                  <a:lnTo>
                    <a:pt x="2290" y="1649"/>
                  </a:lnTo>
                  <a:cubicBezTo>
                    <a:pt x="2304" y="1673"/>
                    <a:pt x="2296" y="1703"/>
                    <a:pt x="2273" y="1718"/>
                  </a:cubicBezTo>
                  <a:cubicBezTo>
                    <a:pt x="2249" y="1732"/>
                    <a:pt x="2218" y="1724"/>
                    <a:pt x="2204" y="1701"/>
                  </a:cubicBezTo>
                  <a:lnTo>
                    <a:pt x="2179" y="1660"/>
                  </a:lnTo>
                  <a:lnTo>
                    <a:pt x="2106" y="1523"/>
                  </a:lnTo>
                  <a:cubicBezTo>
                    <a:pt x="2093" y="1499"/>
                    <a:pt x="2102" y="1469"/>
                    <a:pt x="2126" y="1456"/>
                  </a:cubicBezTo>
                  <a:cubicBezTo>
                    <a:pt x="2151" y="1443"/>
                    <a:pt x="2181" y="1452"/>
                    <a:pt x="2194" y="1476"/>
                  </a:cubicBezTo>
                  <a:close/>
                  <a:moveTo>
                    <a:pt x="2394" y="1818"/>
                  </a:moveTo>
                  <a:lnTo>
                    <a:pt x="2412" y="1845"/>
                  </a:lnTo>
                  <a:lnTo>
                    <a:pt x="2466" y="1923"/>
                  </a:lnTo>
                  <a:lnTo>
                    <a:pt x="2507" y="1980"/>
                  </a:lnTo>
                  <a:cubicBezTo>
                    <a:pt x="2523" y="2002"/>
                    <a:pt x="2518" y="2033"/>
                    <a:pt x="2496" y="2049"/>
                  </a:cubicBezTo>
                  <a:cubicBezTo>
                    <a:pt x="2473" y="2066"/>
                    <a:pt x="2442" y="2061"/>
                    <a:pt x="2426" y="2038"/>
                  </a:cubicBezTo>
                  <a:lnTo>
                    <a:pt x="2383" y="1980"/>
                  </a:lnTo>
                  <a:lnTo>
                    <a:pt x="2328" y="1900"/>
                  </a:lnTo>
                  <a:lnTo>
                    <a:pt x="2310" y="1872"/>
                  </a:lnTo>
                  <a:cubicBezTo>
                    <a:pt x="2295" y="1849"/>
                    <a:pt x="2302" y="1818"/>
                    <a:pt x="2325" y="1803"/>
                  </a:cubicBezTo>
                  <a:cubicBezTo>
                    <a:pt x="2348" y="1788"/>
                    <a:pt x="2379" y="1794"/>
                    <a:pt x="2394" y="1818"/>
                  </a:cubicBezTo>
                  <a:close/>
                  <a:moveTo>
                    <a:pt x="2629" y="2134"/>
                  </a:moveTo>
                  <a:lnTo>
                    <a:pt x="2647" y="2156"/>
                  </a:lnTo>
                  <a:lnTo>
                    <a:pt x="2716" y="2234"/>
                  </a:lnTo>
                  <a:lnTo>
                    <a:pt x="2760" y="2281"/>
                  </a:lnTo>
                  <a:cubicBezTo>
                    <a:pt x="2778" y="2302"/>
                    <a:pt x="2777" y="2333"/>
                    <a:pt x="2757" y="2352"/>
                  </a:cubicBezTo>
                  <a:cubicBezTo>
                    <a:pt x="2737" y="2371"/>
                    <a:pt x="2705" y="2370"/>
                    <a:pt x="2686" y="2349"/>
                  </a:cubicBezTo>
                  <a:lnTo>
                    <a:pt x="2640" y="2300"/>
                  </a:lnTo>
                  <a:lnTo>
                    <a:pt x="2570" y="2220"/>
                  </a:lnTo>
                  <a:lnTo>
                    <a:pt x="2552" y="2198"/>
                  </a:lnTo>
                  <a:cubicBezTo>
                    <a:pt x="2534" y="2176"/>
                    <a:pt x="2537" y="2145"/>
                    <a:pt x="2558" y="2127"/>
                  </a:cubicBezTo>
                  <a:cubicBezTo>
                    <a:pt x="2580" y="2110"/>
                    <a:pt x="2611" y="2113"/>
                    <a:pt x="2629" y="2134"/>
                  </a:cubicBezTo>
                  <a:close/>
                  <a:moveTo>
                    <a:pt x="2898" y="2421"/>
                  </a:moveTo>
                  <a:lnTo>
                    <a:pt x="2947" y="2467"/>
                  </a:lnTo>
                  <a:lnTo>
                    <a:pt x="3034" y="2545"/>
                  </a:lnTo>
                  <a:lnTo>
                    <a:pt x="3044" y="2553"/>
                  </a:lnTo>
                  <a:cubicBezTo>
                    <a:pt x="3065" y="2571"/>
                    <a:pt x="3068" y="2603"/>
                    <a:pt x="3050" y="2624"/>
                  </a:cubicBezTo>
                  <a:cubicBezTo>
                    <a:pt x="3033" y="2645"/>
                    <a:pt x="3001" y="2648"/>
                    <a:pt x="2980" y="2630"/>
                  </a:cubicBezTo>
                  <a:lnTo>
                    <a:pt x="2967" y="2620"/>
                  </a:lnTo>
                  <a:lnTo>
                    <a:pt x="2878" y="2540"/>
                  </a:lnTo>
                  <a:lnTo>
                    <a:pt x="2829" y="2493"/>
                  </a:lnTo>
                  <a:cubicBezTo>
                    <a:pt x="2809" y="2474"/>
                    <a:pt x="2809" y="2443"/>
                    <a:pt x="2828" y="2423"/>
                  </a:cubicBezTo>
                  <a:cubicBezTo>
                    <a:pt x="2847" y="2403"/>
                    <a:pt x="2878" y="2402"/>
                    <a:pt x="2898" y="2421"/>
                  </a:cubicBezTo>
                  <a:close/>
                  <a:moveTo>
                    <a:pt x="3198" y="2677"/>
                  </a:moveTo>
                  <a:lnTo>
                    <a:pt x="3230" y="2701"/>
                  </a:lnTo>
                  <a:lnTo>
                    <a:pt x="3341" y="2779"/>
                  </a:lnTo>
                  <a:lnTo>
                    <a:pt x="3359" y="2790"/>
                  </a:lnTo>
                  <a:cubicBezTo>
                    <a:pt x="3382" y="2805"/>
                    <a:pt x="3388" y="2836"/>
                    <a:pt x="3373" y="2859"/>
                  </a:cubicBezTo>
                  <a:cubicBezTo>
                    <a:pt x="3358" y="2883"/>
                    <a:pt x="3327" y="2889"/>
                    <a:pt x="3304" y="2874"/>
                  </a:cubicBezTo>
                  <a:lnTo>
                    <a:pt x="3283" y="2860"/>
                  </a:lnTo>
                  <a:lnTo>
                    <a:pt x="3170" y="2780"/>
                  </a:lnTo>
                  <a:lnTo>
                    <a:pt x="3138" y="2756"/>
                  </a:lnTo>
                  <a:cubicBezTo>
                    <a:pt x="3116" y="2740"/>
                    <a:pt x="3112" y="2708"/>
                    <a:pt x="3128" y="2686"/>
                  </a:cubicBezTo>
                  <a:cubicBezTo>
                    <a:pt x="3145" y="2664"/>
                    <a:pt x="3176" y="2660"/>
                    <a:pt x="3198" y="2677"/>
                  </a:cubicBezTo>
                  <a:close/>
                  <a:moveTo>
                    <a:pt x="3526" y="2898"/>
                  </a:moveTo>
                  <a:lnTo>
                    <a:pt x="3585" y="2935"/>
                  </a:lnTo>
                  <a:lnTo>
                    <a:pt x="3696" y="3001"/>
                  </a:lnTo>
                  <a:cubicBezTo>
                    <a:pt x="3720" y="3015"/>
                    <a:pt x="3728" y="3045"/>
                    <a:pt x="3714" y="3069"/>
                  </a:cubicBezTo>
                  <a:cubicBezTo>
                    <a:pt x="3700" y="3093"/>
                    <a:pt x="3669" y="3101"/>
                    <a:pt x="3645" y="3087"/>
                  </a:cubicBezTo>
                  <a:lnTo>
                    <a:pt x="3532" y="3019"/>
                  </a:lnTo>
                  <a:lnTo>
                    <a:pt x="3473" y="2983"/>
                  </a:lnTo>
                  <a:cubicBezTo>
                    <a:pt x="3450" y="2968"/>
                    <a:pt x="3443" y="2937"/>
                    <a:pt x="3457" y="2914"/>
                  </a:cubicBezTo>
                  <a:cubicBezTo>
                    <a:pt x="3472" y="2890"/>
                    <a:pt x="3503" y="2883"/>
                    <a:pt x="3526" y="2898"/>
                  </a:cubicBezTo>
                  <a:close/>
                  <a:moveTo>
                    <a:pt x="3869" y="3099"/>
                  </a:moveTo>
                  <a:lnTo>
                    <a:pt x="3998" y="3170"/>
                  </a:lnTo>
                  <a:lnTo>
                    <a:pt x="4044" y="3194"/>
                  </a:lnTo>
                  <a:cubicBezTo>
                    <a:pt x="4068" y="3207"/>
                    <a:pt x="4077" y="3238"/>
                    <a:pt x="4064" y="3262"/>
                  </a:cubicBezTo>
                  <a:cubicBezTo>
                    <a:pt x="4051" y="3286"/>
                    <a:pt x="4021" y="3296"/>
                    <a:pt x="3996" y="3283"/>
                  </a:cubicBezTo>
                  <a:lnTo>
                    <a:pt x="3950" y="3258"/>
                  </a:lnTo>
                  <a:lnTo>
                    <a:pt x="3820" y="3186"/>
                  </a:lnTo>
                  <a:cubicBezTo>
                    <a:pt x="3796" y="3173"/>
                    <a:pt x="3787" y="3143"/>
                    <a:pt x="3801" y="3119"/>
                  </a:cubicBezTo>
                  <a:cubicBezTo>
                    <a:pt x="3814" y="3094"/>
                    <a:pt x="3844" y="3086"/>
                    <a:pt x="3869" y="3099"/>
                  </a:cubicBezTo>
                  <a:close/>
                  <a:moveTo>
                    <a:pt x="4220" y="3287"/>
                  </a:moveTo>
                  <a:lnTo>
                    <a:pt x="4296" y="3327"/>
                  </a:lnTo>
                  <a:lnTo>
                    <a:pt x="4398" y="3379"/>
                  </a:lnTo>
                  <a:cubicBezTo>
                    <a:pt x="4422" y="3391"/>
                    <a:pt x="4432" y="3421"/>
                    <a:pt x="4419" y="3446"/>
                  </a:cubicBezTo>
                  <a:cubicBezTo>
                    <a:pt x="4407" y="3470"/>
                    <a:pt x="4377" y="3480"/>
                    <a:pt x="4352" y="3468"/>
                  </a:cubicBezTo>
                  <a:lnTo>
                    <a:pt x="4250" y="3416"/>
                  </a:lnTo>
                  <a:lnTo>
                    <a:pt x="4174" y="3376"/>
                  </a:lnTo>
                  <a:cubicBezTo>
                    <a:pt x="4149" y="3363"/>
                    <a:pt x="4140" y="3333"/>
                    <a:pt x="4153" y="3309"/>
                  </a:cubicBezTo>
                  <a:cubicBezTo>
                    <a:pt x="4165" y="3284"/>
                    <a:pt x="4195" y="3275"/>
                    <a:pt x="4220" y="3287"/>
                  </a:cubicBezTo>
                  <a:close/>
                  <a:moveTo>
                    <a:pt x="4576" y="3469"/>
                  </a:moveTo>
                  <a:lnTo>
                    <a:pt x="4608" y="3485"/>
                  </a:lnTo>
                  <a:lnTo>
                    <a:pt x="4755" y="3557"/>
                  </a:lnTo>
                  <a:cubicBezTo>
                    <a:pt x="4779" y="3570"/>
                    <a:pt x="4790" y="3600"/>
                    <a:pt x="4777" y="3624"/>
                  </a:cubicBezTo>
                  <a:cubicBezTo>
                    <a:pt x="4765" y="3649"/>
                    <a:pt x="4735" y="3659"/>
                    <a:pt x="4710" y="3647"/>
                  </a:cubicBezTo>
                  <a:lnTo>
                    <a:pt x="4563" y="3574"/>
                  </a:lnTo>
                  <a:lnTo>
                    <a:pt x="4531" y="3558"/>
                  </a:lnTo>
                  <a:cubicBezTo>
                    <a:pt x="4506" y="3546"/>
                    <a:pt x="4496" y="3515"/>
                    <a:pt x="4509" y="3491"/>
                  </a:cubicBezTo>
                  <a:cubicBezTo>
                    <a:pt x="4521" y="3466"/>
                    <a:pt x="4551" y="3456"/>
                    <a:pt x="4576" y="3469"/>
                  </a:cubicBezTo>
                  <a:close/>
                  <a:moveTo>
                    <a:pt x="4934" y="3646"/>
                  </a:moveTo>
                  <a:lnTo>
                    <a:pt x="5113" y="3734"/>
                  </a:lnTo>
                  <a:cubicBezTo>
                    <a:pt x="5138" y="3746"/>
                    <a:pt x="5148" y="3776"/>
                    <a:pt x="5136" y="3801"/>
                  </a:cubicBezTo>
                  <a:cubicBezTo>
                    <a:pt x="5124" y="3826"/>
                    <a:pt x="5094" y="3836"/>
                    <a:pt x="5069" y="3824"/>
                  </a:cubicBezTo>
                  <a:lnTo>
                    <a:pt x="4890" y="3736"/>
                  </a:lnTo>
                  <a:cubicBezTo>
                    <a:pt x="4865" y="3724"/>
                    <a:pt x="4855" y="3694"/>
                    <a:pt x="4867" y="3669"/>
                  </a:cubicBezTo>
                  <a:cubicBezTo>
                    <a:pt x="4879" y="3644"/>
                    <a:pt x="4909" y="3634"/>
                    <a:pt x="4934" y="3646"/>
                  </a:cubicBezTo>
                  <a:close/>
                  <a:moveTo>
                    <a:pt x="5293" y="3822"/>
                  </a:moveTo>
                  <a:lnTo>
                    <a:pt x="5472" y="3911"/>
                  </a:lnTo>
                  <a:cubicBezTo>
                    <a:pt x="5497" y="3923"/>
                    <a:pt x="5507" y="3953"/>
                    <a:pt x="5495" y="3978"/>
                  </a:cubicBezTo>
                  <a:cubicBezTo>
                    <a:pt x="5483" y="4003"/>
                    <a:pt x="5453" y="4013"/>
                    <a:pt x="5428" y="4001"/>
                  </a:cubicBezTo>
                  <a:lnTo>
                    <a:pt x="5249" y="3912"/>
                  </a:lnTo>
                  <a:cubicBezTo>
                    <a:pt x="5224" y="3900"/>
                    <a:pt x="5214" y="3870"/>
                    <a:pt x="5226" y="3845"/>
                  </a:cubicBezTo>
                  <a:cubicBezTo>
                    <a:pt x="5238" y="3820"/>
                    <a:pt x="5268" y="3810"/>
                    <a:pt x="5293" y="3822"/>
                  </a:cubicBezTo>
                  <a:close/>
                  <a:moveTo>
                    <a:pt x="5651" y="4001"/>
                  </a:moveTo>
                  <a:lnTo>
                    <a:pt x="5724" y="4037"/>
                  </a:lnTo>
                  <a:lnTo>
                    <a:pt x="5830" y="4092"/>
                  </a:lnTo>
                  <a:cubicBezTo>
                    <a:pt x="5855" y="4104"/>
                    <a:pt x="5864" y="4134"/>
                    <a:pt x="5852" y="4159"/>
                  </a:cubicBezTo>
                  <a:cubicBezTo>
                    <a:pt x="5839" y="4183"/>
                    <a:pt x="5809" y="4193"/>
                    <a:pt x="5784" y="4181"/>
                  </a:cubicBezTo>
                  <a:lnTo>
                    <a:pt x="5679" y="4127"/>
                  </a:lnTo>
                  <a:lnTo>
                    <a:pt x="5606" y="4090"/>
                  </a:lnTo>
                  <a:cubicBezTo>
                    <a:pt x="5582" y="4078"/>
                    <a:pt x="5572" y="4047"/>
                    <a:pt x="5584" y="4023"/>
                  </a:cubicBezTo>
                  <a:cubicBezTo>
                    <a:pt x="5597" y="3998"/>
                    <a:pt x="5627" y="3988"/>
                    <a:pt x="5651" y="4001"/>
                  </a:cubicBezTo>
                  <a:close/>
                  <a:moveTo>
                    <a:pt x="6008" y="4184"/>
                  </a:moveTo>
                  <a:lnTo>
                    <a:pt x="6029" y="4195"/>
                  </a:lnTo>
                  <a:lnTo>
                    <a:pt x="6176" y="4274"/>
                  </a:lnTo>
                  <a:lnTo>
                    <a:pt x="6185" y="4280"/>
                  </a:lnTo>
                  <a:cubicBezTo>
                    <a:pt x="6209" y="4293"/>
                    <a:pt x="6218" y="4323"/>
                    <a:pt x="6204" y="4348"/>
                  </a:cubicBezTo>
                  <a:cubicBezTo>
                    <a:pt x="6191" y="4372"/>
                    <a:pt x="6160" y="4380"/>
                    <a:pt x="6136" y="4367"/>
                  </a:cubicBezTo>
                  <a:lnTo>
                    <a:pt x="6128" y="4362"/>
                  </a:lnTo>
                  <a:lnTo>
                    <a:pt x="5982" y="4284"/>
                  </a:lnTo>
                  <a:lnTo>
                    <a:pt x="5961" y="4273"/>
                  </a:lnTo>
                  <a:cubicBezTo>
                    <a:pt x="5937" y="4260"/>
                    <a:pt x="5927" y="4230"/>
                    <a:pt x="5940" y="4205"/>
                  </a:cubicBezTo>
                  <a:cubicBezTo>
                    <a:pt x="5953" y="4181"/>
                    <a:pt x="5983" y="4171"/>
                    <a:pt x="6008" y="4184"/>
                  </a:cubicBezTo>
                  <a:close/>
                  <a:moveTo>
                    <a:pt x="6360" y="4378"/>
                  </a:moveTo>
                  <a:lnTo>
                    <a:pt x="6456" y="4433"/>
                  </a:lnTo>
                  <a:lnTo>
                    <a:pt x="6533" y="4480"/>
                  </a:lnTo>
                  <a:cubicBezTo>
                    <a:pt x="6557" y="4494"/>
                    <a:pt x="6565" y="4525"/>
                    <a:pt x="6550" y="4548"/>
                  </a:cubicBezTo>
                  <a:cubicBezTo>
                    <a:pt x="6536" y="4572"/>
                    <a:pt x="6505" y="4580"/>
                    <a:pt x="6482" y="4565"/>
                  </a:cubicBezTo>
                  <a:lnTo>
                    <a:pt x="6406" y="4520"/>
                  </a:lnTo>
                  <a:lnTo>
                    <a:pt x="6310" y="4464"/>
                  </a:lnTo>
                  <a:cubicBezTo>
                    <a:pt x="6286" y="4451"/>
                    <a:pt x="6278" y="4420"/>
                    <a:pt x="6292" y="4396"/>
                  </a:cubicBezTo>
                  <a:cubicBezTo>
                    <a:pt x="6306" y="4372"/>
                    <a:pt x="6336" y="4364"/>
                    <a:pt x="6360" y="4378"/>
                  </a:cubicBezTo>
                  <a:close/>
                  <a:moveTo>
                    <a:pt x="6704" y="4586"/>
                  </a:moveTo>
                  <a:lnTo>
                    <a:pt x="6713" y="4592"/>
                  </a:lnTo>
                  <a:lnTo>
                    <a:pt x="6831" y="4672"/>
                  </a:lnTo>
                  <a:lnTo>
                    <a:pt x="6871" y="4701"/>
                  </a:lnTo>
                  <a:cubicBezTo>
                    <a:pt x="6894" y="4717"/>
                    <a:pt x="6899" y="4748"/>
                    <a:pt x="6883" y="4771"/>
                  </a:cubicBezTo>
                  <a:cubicBezTo>
                    <a:pt x="6867" y="4793"/>
                    <a:pt x="6835" y="4798"/>
                    <a:pt x="6813" y="4782"/>
                  </a:cubicBezTo>
                  <a:lnTo>
                    <a:pt x="6775" y="4754"/>
                  </a:lnTo>
                  <a:lnTo>
                    <a:pt x="6659" y="4676"/>
                  </a:lnTo>
                  <a:lnTo>
                    <a:pt x="6650" y="4671"/>
                  </a:lnTo>
                  <a:cubicBezTo>
                    <a:pt x="6627" y="4656"/>
                    <a:pt x="6620" y="4625"/>
                    <a:pt x="6635" y="4602"/>
                  </a:cubicBezTo>
                  <a:cubicBezTo>
                    <a:pt x="6650" y="4578"/>
                    <a:pt x="6681" y="4571"/>
                    <a:pt x="6704" y="4586"/>
                  </a:cubicBezTo>
                  <a:close/>
                  <a:moveTo>
                    <a:pt x="7033" y="4822"/>
                  </a:moveTo>
                  <a:lnTo>
                    <a:pt x="7044" y="4831"/>
                  </a:lnTo>
                  <a:lnTo>
                    <a:pt x="7138" y="4912"/>
                  </a:lnTo>
                  <a:lnTo>
                    <a:pt x="7186" y="4958"/>
                  </a:lnTo>
                  <a:cubicBezTo>
                    <a:pt x="7206" y="4977"/>
                    <a:pt x="7207" y="5008"/>
                    <a:pt x="7188" y="5028"/>
                  </a:cubicBezTo>
                  <a:cubicBezTo>
                    <a:pt x="7169" y="5048"/>
                    <a:pt x="7137" y="5049"/>
                    <a:pt x="7117" y="5030"/>
                  </a:cubicBezTo>
                  <a:lnTo>
                    <a:pt x="7073" y="4987"/>
                  </a:lnTo>
                  <a:lnTo>
                    <a:pt x="6983" y="4910"/>
                  </a:lnTo>
                  <a:lnTo>
                    <a:pt x="6971" y="4901"/>
                  </a:lnTo>
                  <a:cubicBezTo>
                    <a:pt x="6949" y="4884"/>
                    <a:pt x="6946" y="4853"/>
                    <a:pt x="6962" y="4831"/>
                  </a:cubicBezTo>
                  <a:cubicBezTo>
                    <a:pt x="6979" y="4809"/>
                    <a:pt x="7011" y="4805"/>
                    <a:pt x="7033" y="4822"/>
                  </a:cubicBezTo>
                  <a:close/>
                  <a:moveTo>
                    <a:pt x="7326" y="5110"/>
                  </a:moveTo>
                  <a:lnTo>
                    <a:pt x="7362" y="5155"/>
                  </a:lnTo>
                  <a:lnTo>
                    <a:pt x="7418" y="5237"/>
                  </a:lnTo>
                  <a:lnTo>
                    <a:pt x="7444" y="5280"/>
                  </a:lnTo>
                  <a:cubicBezTo>
                    <a:pt x="7458" y="5303"/>
                    <a:pt x="7450" y="5334"/>
                    <a:pt x="7426" y="5348"/>
                  </a:cubicBezTo>
                  <a:cubicBezTo>
                    <a:pt x="7402" y="5362"/>
                    <a:pt x="7372" y="5355"/>
                    <a:pt x="7358" y="5331"/>
                  </a:cubicBezTo>
                  <a:lnTo>
                    <a:pt x="7336" y="5294"/>
                  </a:lnTo>
                  <a:lnTo>
                    <a:pt x="7283" y="5217"/>
                  </a:lnTo>
                  <a:lnTo>
                    <a:pt x="7247" y="5172"/>
                  </a:lnTo>
                  <a:cubicBezTo>
                    <a:pt x="7230" y="5151"/>
                    <a:pt x="7234" y="5119"/>
                    <a:pt x="7256" y="5102"/>
                  </a:cubicBezTo>
                  <a:cubicBezTo>
                    <a:pt x="7277" y="5085"/>
                    <a:pt x="7309" y="5089"/>
                    <a:pt x="7326" y="5110"/>
                  </a:cubicBezTo>
                  <a:close/>
                  <a:moveTo>
                    <a:pt x="7536" y="5465"/>
                  </a:moveTo>
                  <a:lnTo>
                    <a:pt x="7543" y="5483"/>
                  </a:lnTo>
                  <a:lnTo>
                    <a:pt x="7571" y="5565"/>
                  </a:lnTo>
                  <a:lnTo>
                    <a:pt x="7593" y="5647"/>
                  </a:lnTo>
                  <a:lnTo>
                    <a:pt x="7597" y="5666"/>
                  </a:lnTo>
                  <a:cubicBezTo>
                    <a:pt x="7602" y="5693"/>
                    <a:pt x="7584" y="5719"/>
                    <a:pt x="7557" y="5724"/>
                  </a:cubicBezTo>
                  <a:cubicBezTo>
                    <a:pt x="7530" y="5730"/>
                    <a:pt x="7503" y="5712"/>
                    <a:pt x="7498" y="5685"/>
                  </a:cubicBezTo>
                  <a:lnTo>
                    <a:pt x="7496" y="5673"/>
                  </a:lnTo>
                  <a:lnTo>
                    <a:pt x="7476" y="5597"/>
                  </a:lnTo>
                  <a:lnTo>
                    <a:pt x="7451" y="5521"/>
                  </a:lnTo>
                  <a:lnTo>
                    <a:pt x="7443" y="5503"/>
                  </a:lnTo>
                  <a:cubicBezTo>
                    <a:pt x="7433" y="5478"/>
                    <a:pt x="7445" y="5449"/>
                    <a:pt x="7470" y="5438"/>
                  </a:cubicBezTo>
                  <a:cubicBezTo>
                    <a:pt x="7496" y="5427"/>
                    <a:pt x="7525" y="5439"/>
                    <a:pt x="7536" y="5465"/>
                  </a:cubicBezTo>
                  <a:close/>
                  <a:moveTo>
                    <a:pt x="7623" y="5870"/>
                  </a:moveTo>
                  <a:lnTo>
                    <a:pt x="7624" y="5893"/>
                  </a:lnTo>
                  <a:lnTo>
                    <a:pt x="7625" y="5975"/>
                  </a:lnTo>
                  <a:lnTo>
                    <a:pt x="7622" y="6057"/>
                  </a:lnTo>
                  <a:lnTo>
                    <a:pt x="7620" y="6078"/>
                  </a:lnTo>
                  <a:cubicBezTo>
                    <a:pt x="7618" y="6105"/>
                    <a:pt x="7593" y="6125"/>
                    <a:pt x="7566" y="6123"/>
                  </a:cubicBezTo>
                  <a:cubicBezTo>
                    <a:pt x="7538" y="6121"/>
                    <a:pt x="7518" y="6096"/>
                    <a:pt x="7520" y="6069"/>
                  </a:cubicBezTo>
                  <a:lnTo>
                    <a:pt x="7522" y="6052"/>
                  </a:lnTo>
                  <a:lnTo>
                    <a:pt x="7525" y="5976"/>
                  </a:lnTo>
                  <a:lnTo>
                    <a:pt x="7525" y="5900"/>
                  </a:lnTo>
                  <a:lnTo>
                    <a:pt x="7523" y="5877"/>
                  </a:lnTo>
                  <a:cubicBezTo>
                    <a:pt x="7521" y="5849"/>
                    <a:pt x="7542" y="5825"/>
                    <a:pt x="7570" y="5824"/>
                  </a:cubicBezTo>
                  <a:cubicBezTo>
                    <a:pt x="7597" y="5822"/>
                    <a:pt x="7621" y="5843"/>
                    <a:pt x="7623" y="5870"/>
                  </a:cubicBezTo>
                  <a:close/>
                  <a:moveTo>
                    <a:pt x="7593" y="6280"/>
                  </a:moveTo>
                  <a:lnTo>
                    <a:pt x="7575" y="6379"/>
                  </a:lnTo>
                  <a:lnTo>
                    <a:pt x="7552" y="6478"/>
                  </a:lnTo>
                  <a:cubicBezTo>
                    <a:pt x="7546" y="6505"/>
                    <a:pt x="7519" y="6522"/>
                    <a:pt x="7492" y="6516"/>
                  </a:cubicBezTo>
                  <a:cubicBezTo>
                    <a:pt x="7465" y="6510"/>
                    <a:pt x="7449" y="6483"/>
                    <a:pt x="7455" y="6456"/>
                  </a:cubicBezTo>
                  <a:lnTo>
                    <a:pt x="7477" y="6361"/>
                  </a:lnTo>
                  <a:lnTo>
                    <a:pt x="7495" y="6262"/>
                  </a:lnTo>
                  <a:cubicBezTo>
                    <a:pt x="7500" y="6235"/>
                    <a:pt x="7526" y="6217"/>
                    <a:pt x="7553" y="6222"/>
                  </a:cubicBezTo>
                  <a:cubicBezTo>
                    <a:pt x="7580" y="6227"/>
                    <a:pt x="7598" y="6253"/>
                    <a:pt x="7593" y="6280"/>
                  </a:cubicBezTo>
                  <a:close/>
                  <a:moveTo>
                    <a:pt x="7502" y="6674"/>
                  </a:moveTo>
                  <a:lnTo>
                    <a:pt x="7495" y="6698"/>
                  </a:lnTo>
                  <a:lnTo>
                    <a:pt x="7451" y="6857"/>
                  </a:lnTo>
                  <a:lnTo>
                    <a:pt x="7448" y="6867"/>
                  </a:lnTo>
                  <a:cubicBezTo>
                    <a:pt x="7441" y="6893"/>
                    <a:pt x="7414" y="6909"/>
                    <a:pt x="7387" y="6902"/>
                  </a:cubicBezTo>
                  <a:cubicBezTo>
                    <a:pt x="7360" y="6895"/>
                    <a:pt x="7345" y="6867"/>
                    <a:pt x="7352" y="6840"/>
                  </a:cubicBezTo>
                  <a:lnTo>
                    <a:pt x="7355" y="6830"/>
                  </a:lnTo>
                  <a:lnTo>
                    <a:pt x="7399" y="6672"/>
                  </a:lnTo>
                  <a:lnTo>
                    <a:pt x="7405" y="6648"/>
                  </a:lnTo>
                  <a:cubicBezTo>
                    <a:pt x="7413" y="6621"/>
                    <a:pt x="7440" y="6605"/>
                    <a:pt x="7467" y="6613"/>
                  </a:cubicBezTo>
                  <a:cubicBezTo>
                    <a:pt x="7493" y="6620"/>
                    <a:pt x="7509" y="6647"/>
                    <a:pt x="7502" y="6674"/>
                  </a:cubicBezTo>
                  <a:close/>
                  <a:moveTo>
                    <a:pt x="7397" y="7059"/>
                  </a:moveTo>
                  <a:lnTo>
                    <a:pt x="7369" y="7171"/>
                  </a:lnTo>
                  <a:lnTo>
                    <a:pt x="7353" y="7252"/>
                  </a:lnTo>
                  <a:cubicBezTo>
                    <a:pt x="7348" y="7279"/>
                    <a:pt x="7321" y="7296"/>
                    <a:pt x="7294" y="7291"/>
                  </a:cubicBezTo>
                  <a:cubicBezTo>
                    <a:pt x="7267" y="7285"/>
                    <a:pt x="7250" y="7259"/>
                    <a:pt x="7255" y="7232"/>
                  </a:cubicBezTo>
                  <a:lnTo>
                    <a:pt x="7272" y="7147"/>
                  </a:lnTo>
                  <a:lnTo>
                    <a:pt x="7300" y="7035"/>
                  </a:lnTo>
                  <a:cubicBezTo>
                    <a:pt x="7307" y="7008"/>
                    <a:pt x="7334" y="6992"/>
                    <a:pt x="7361" y="6998"/>
                  </a:cubicBezTo>
                  <a:cubicBezTo>
                    <a:pt x="7388" y="7005"/>
                    <a:pt x="7404" y="7032"/>
                    <a:pt x="7397" y="7059"/>
                  </a:cubicBezTo>
                  <a:close/>
                  <a:moveTo>
                    <a:pt x="7322" y="7445"/>
                  </a:moveTo>
                  <a:lnTo>
                    <a:pt x="7318" y="7480"/>
                  </a:lnTo>
                  <a:lnTo>
                    <a:pt x="7312" y="7557"/>
                  </a:lnTo>
                  <a:lnTo>
                    <a:pt x="7310" y="7634"/>
                  </a:lnTo>
                  <a:lnTo>
                    <a:pt x="7310" y="7637"/>
                  </a:lnTo>
                  <a:cubicBezTo>
                    <a:pt x="7311" y="7664"/>
                    <a:pt x="7290" y="7687"/>
                    <a:pt x="7262" y="7688"/>
                  </a:cubicBezTo>
                  <a:cubicBezTo>
                    <a:pt x="7235" y="7690"/>
                    <a:pt x="7211" y="7668"/>
                    <a:pt x="7210" y="7641"/>
                  </a:cubicBezTo>
                  <a:lnTo>
                    <a:pt x="7210" y="7631"/>
                  </a:lnTo>
                  <a:lnTo>
                    <a:pt x="7212" y="7550"/>
                  </a:lnTo>
                  <a:lnTo>
                    <a:pt x="7218" y="7469"/>
                  </a:lnTo>
                  <a:lnTo>
                    <a:pt x="7222" y="7433"/>
                  </a:lnTo>
                  <a:cubicBezTo>
                    <a:pt x="7225" y="7406"/>
                    <a:pt x="7250" y="7386"/>
                    <a:pt x="7278" y="7389"/>
                  </a:cubicBezTo>
                  <a:cubicBezTo>
                    <a:pt x="7305" y="7392"/>
                    <a:pt x="7325" y="7417"/>
                    <a:pt x="7322" y="7445"/>
                  </a:cubicBezTo>
                  <a:close/>
                  <a:moveTo>
                    <a:pt x="7330" y="7829"/>
                  </a:moveTo>
                  <a:lnTo>
                    <a:pt x="7333" y="7847"/>
                  </a:lnTo>
                  <a:lnTo>
                    <a:pt x="7350" y="7921"/>
                  </a:lnTo>
                  <a:lnTo>
                    <a:pt x="7370" y="7997"/>
                  </a:lnTo>
                  <a:lnTo>
                    <a:pt x="7376" y="8017"/>
                  </a:lnTo>
                  <a:cubicBezTo>
                    <a:pt x="7384" y="8043"/>
                    <a:pt x="7369" y="8071"/>
                    <a:pt x="7343" y="8079"/>
                  </a:cubicBezTo>
                  <a:cubicBezTo>
                    <a:pt x="7317" y="8087"/>
                    <a:pt x="7289" y="8072"/>
                    <a:pt x="7280" y="8046"/>
                  </a:cubicBezTo>
                  <a:lnTo>
                    <a:pt x="7273" y="8022"/>
                  </a:lnTo>
                  <a:lnTo>
                    <a:pt x="7252" y="7943"/>
                  </a:lnTo>
                  <a:lnTo>
                    <a:pt x="7235" y="7864"/>
                  </a:lnTo>
                  <a:lnTo>
                    <a:pt x="7232" y="7846"/>
                  </a:lnTo>
                  <a:cubicBezTo>
                    <a:pt x="7227" y="7819"/>
                    <a:pt x="7245" y="7793"/>
                    <a:pt x="7272" y="7788"/>
                  </a:cubicBezTo>
                  <a:cubicBezTo>
                    <a:pt x="7299" y="7783"/>
                    <a:pt x="7325" y="7801"/>
                    <a:pt x="7330" y="7829"/>
                  </a:cubicBezTo>
                  <a:close/>
                  <a:moveTo>
                    <a:pt x="7439" y="8205"/>
                  </a:moveTo>
                  <a:lnTo>
                    <a:pt x="7447" y="8229"/>
                  </a:lnTo>
                  <a:lnTo>
                    <a:pt x="7507" y="8388"/>
                  </a:lnTo>
                  <a:lnTo>
                    <a:pt x="7508" y="8391"/>
                  </a:lnTo>
                  <a:cubicBezTo>
                    <a:pt x="7518" y="8416"/>
                    <a:pt x="7505" y="8445"/>
                    <a:pt x="7479" y="8455"/>
                  </a:cubicBezTo>
                  <a:cubicBezTo>
                    <a:pt x="7453" y="8465"/>
                    <a:pt x="7425" y="8452"/>
                    <a:pt x="7415" y="8426"/>
                  </a:cubicBezTo>
                  <a:lnTo>
                    <a:pt x="7414" y="8424"/>
                  </a:lnTo>
                  <a:lnTo>
                    <a:pt x="7353" y="8262"/>
                  </a:lnTo>
                  <a:lnTo>
                    <a:pt x="7344" y="8237"/>
                  </a:lnTo>
                  <a:cubicBezTo>
                    <a:pt x="7335" y="8211"/>
                    <a:pt x="7349" y="8183"/>
                    <a:pt x="7375" y="8174"/>
                  </a:cubicBezTo>
                  <a:cubicBezTo>
                    <a:pt x="7401" y="8165"/>
                    <a:pt x="7430" y="8179"/>
                    <a:pt x="7439" y="8205"/>
                  </a:cubicBezTo>
                  <a:close/>
                  <a:moveTo>
                    <a:pt x="7579" y="8578"/>
                  </a:moveTo>
                  <a:lnTo>
                    <a:pt x="7628" y="8714"/>
                  </a:lnTo>
                  <a:lnTo>
                    <a:pt x="7646" y="8769"/>
                  </a:lnTo>
                  <a:cubicBezTo>
                    <a:pt x="7654" y="8795"/>
                    <a:pt x="7640" y="8824"/>
                    <a:pt x="7613" y="8832"/>
                  </a:cubicBezTo>
                  <a:cubicBezTo>
                    <a:pt x="7587" y="8840"/>
                    <a:pt x="7559" y="8826"/>
                    <a:pt x="7551" y="8799"/>
                  </a:cubicBezTo>
                  <a:lnTo>
                    <a:pt x="7534" y="8748"/>
                  </a:lnTo>
                  <a:lnTo>
                    <a:pt x="7485" y="8612"/>
                  </a:lnTo>
                  <a:cubicBezTo>
                    <a:pt x="7476" y="8586"/>
                    <a:pt x="7489" y="8558"/>
                    <a:pt x="7515" y="8548"/>
                  </a:cubicBezTo>
                  <a:cubicBezTo>
                    <a:pt x="7541" y="8539"/>
                    <a:pt x="7570" y="8552"/>
                    <a:pt x="7579" y="8578"/>
                  </a:cubicBezTo>
                  <a:close/>
                  <a:moveTo>
                    <a:pt x="7703" y="8963"/>
                  </a:moveTo>
                  <a:lnTo>
                    <a:pt x="7703" y="8964"/>
                  </a:lnTo>
                  <a:lnTo>
                    <a:pt x="7722" y="9048"/>
                  </a:lnTo>
                  <a:lnTo>
                    <a:pt x="7737" y="9132"/>
                  </a:lnTo>
                  <a:lnTo>
                    <a:pt x="7741" y="9166"/>
                  </a:lnTo>
                  <a:cubicBezTo>
                    <a:pt x="7744" y="9194"/>
                    <a:pt x="7725" y="9219"/>
                    <a:pt x="7697" y="9222"/>
                  </a:cubicBezTo>
                  <a:cubicBezTo>
                    <a:pt x="7670" y="9225"/>
                    <a:pt x="7645" y="9206"/>
                    <a:pt x="7642" y="9179"/>
                  </a:cubicBezTo>
                  <a:lnTo>
                    <a:pt x="7638" y="9149"/>
                  </a:lnTo>
                  <a:lnTo>
                    <a:pt x="7625" y="9070"/>
                  </a:lnTo>
                  <a:lnTo>
                    <a:pt x="7607" y="8990"/>
                  </a:lnTo>
                  <a:lnTo>
                    <a:pt x="7606" y="8989"/>
                  </a:lnTo>
                  <a:cubicBezTo>
                    <a:pt x="7599" y="8962"/>
                    <a:pt x="7615" y="8935"/>
                    <a:pt x="7642" y="8928"/>
                  </a:cubicBezTo>
                  <a:cubicBezTo>
                    <a:pt x="7669" y="8921"/>
                    <a:pt x="7696" y="8937"/>
                    <a:pt x="7703" y="8963"/>
                  </a:cubicBezTo>
                  <a:close/>
                  <a:moveTo>
                    <a:pt x="7751" y="9373"/>
                  </a:moveTo>
                  <a:lnTo>
                    <a:pt x="7751" y="9385"/>
                  </a:lnTo>
                  <a:lnTo>
                    <a:pt x="7744" y="9469"/>
                  </a:lnTo>
                  <a:lnTo>
                    <a:pt x="7729" y="9553"/>
                  </a:lnTo>
                  <a:lnTo>
                    <a:pt x="7721" y="9583"/>
                  </a:lnTo>
                  <a:cubicBezTo>
                    <a:pt x="7714" y="9609"/>
                    <a:pt x="7687" y="9625"/>
                    <a:pt x="7660" y="9618"/>
                  </a:cubicBezTo>
                  <a:cubicBezTo>
                    <a:pt x="7633" y="9611"/>
                    <a:pt x="7618" y="9583"/>
                    <a:pt x="7625" y="9557"/>
                  </a:cubicBezTo>
                  <a:lnTo>
                    <a:pt x="7631" y="9536"/>
                  </a:lnTo>
                  <a:lnTo>
                    <a:pt x="7644" y="9461"/>
                  </a:lnTo>
                  <a:lnTo>
                    <a:pt x="7651" y="9384"/>
                  </a:lnTo>
                  <a:lnTo>
                    <a:pt x="7651" y="9371"/>
                  </a:lnTo>
                  <a:cubicBezTo>
                    <a:pt x="7651" y="9344"/>
                    <a:pt x="7674" y="9322"/>
                    <a:pt x="7702" y="9322"/>
                  </a:cubicBezTo>
                  <a:cubicBezTo>
                    <a:pt x="7729" y="9322"/>
                    <a:pt x="7751" y="9345"/>
                    <a:pt x="7751" y="9373"/>
                  </a:cubicBezTo>
                  <a:close/>
                  <a:moveTo>
                    <a:pt x="7649" y="9778"/>
                  </a:moveTo>
                  <a:lnTo>
                    <a:pt x="7637" y="9803"/>
                  </a:lnTo>
                  <a:lnTo>
                    <a:pt x="7588" y="9884"/>
                  </a:lnTo>
                  <a:lnTo>
                    <a:pt x="7537" y="9955"/>
                  </a:lnTo>
                  <a:cubicBezTo>
                    <a:pt x="7521" y="9977"/>
                    <a:pt x="7490" y="9982"/>
                    <a:pt x="7467" y="9966"/>
                  </a:cubicBezTo>
                  <a:cubicBezTo>
                    <a:pt x="7445" y="9949"/>
                    <a:pt x="7440" y="9918"/>
                    <a:pt x="7456" y="9896"/>
                  </a:cubicBezTo>
                  <a:lnTo>
                    <a:pt x="7503" y="9832"/>
                  </a:lnTo>
                  <a:lnTo>
                    <a:pt x="7547" y="9759"/>
                  </a:lnTo>
                  <a:lnTo>
                    <a:pt x="7559" y="9735"/>
                  </a:lnTo>
                  <a:cubicBezTo>
                    <a:pt x="7571" y="9710"/>
                    <a:pt x="7600" y="9700"/>
                    <a:pt x="7625" y="9712"/>
                  </a:cubicBezTo>
                  <a:cubicBezTo>
                    <a:pt x="7650" y="9724"/>
                    <a:pt x="7661" y="9753"/>
                    <a:pt x="7649" y="9778"/>
                  </a:cubicBezTo>
                  <a:close/>
                  <a:moveTo>
                    <a:pt x="7395" y="10107"/>
                  </a:moveTo>
                  <a:lnTo>
                    <a:pt x="7382" y="10120"/>
                  </a:lnTo>
                  <a:lnTo>
                    <a:pt x="7292" y="10196"/>
                  </a:lnTo>
                  <a:lnTo>
                    <a:pt x="7237" y="10237"/>
                  </a:lnTo>
                  <a:lnTo>
                    <a:pt x="7234" y="10239"/>
                  </a:lnTo>
                  <a:cubicBezTo>
                    <a:pt x="7212" y="10255"/>
                    <a:pt x="7180" y="10249"/>
                    <a:pt x="7165" y="10226"/>
                  </a:cubicBezTo>
                  <a:cubicBezTo>
                    <a:pt x="7149" y="10204"/>
                    <a:pt x="7155" y="10172"/>
                    <a:pt x="7177" y="10157"/>
                  </a:cubicBezTo>
                  <a:lnTo>
                    <a:pt x="7177" y="10157"/>
                  </a:lnTo>
                  <a:lnTo>
                    <a:pt x="7177" y="10157"/>
                  </a:lnTo>
                  <a:lnTo>
                    <a:pt x="7228" y="10119"/>
                  </a:lnTo>
                  <a:lnTo>
                    <a:pt x="7313" y="10048"/>
                  </a:lnTo>
                  <a:lnTo>
                    <a:pt x="7326" y="10035"/>
                  </a:lnTo>
                  <a:cubicBezTo>
                    <a:pt x="7345" y="10016"/>
                    <a:pt x="7377" y="10017"/>
                    <a:pt x="7396" y="10036"/>
                  </a:cubicBezTo>
                  <a:cubicBezTo>
                    <a:pt x="7416" y="10056"/>
                    <a:pt x="7415" y="10088"/>
                    <a:pt x="7395" y="10107"/>
                  </a:cubicBezTo>
                  <a:close/>
                  <a:moveTo>
                    <a:pt x="7064" y="10349"/>
                  </a:moveTo>
                  <a:lnTo>
                    <a:pt x="7048" y="10358"/>
                  </a:lnTo>
                  <a:lnTo>
                    <a:pt x="6977" y="10399"/>
                  </a:lnTo>
                  <a:lnTo>
                    <a:pt x="6903" y="10439"/>
                  </a:lnTo>
                  <a:lnTo>
                    <a:pt x="6885" y="10447"/>
                  </a:lnTo>
                  <a:cubicBezTo>
                    <a:pt x="6861" y="10460"/>
                    <a:pt x="6831" y="10450"/>
                    <a:pt x="6818" y="10425"/>
                  </a:cubicBezTo>
                  <a:cubicBezTo>
                    <a:pt x="6806" y="10401"/>
                    <a:pt x="6815" y="10371"/>
                    <a:pt x="6840" y="10358"/>
                  </a:cubicBezTo>
                  <a:lnTo>
                    <a:pt x="6855" y="10350"/>
                  </a:lnTo>
                  <a:lnTo>
                    <a:pt x="6928" y="10311"/>
                  </a:lnTo>
                  <a:lnTo>
                    <a:pt x="6997" y="10273"/>
                  </a:lnTo>
                  <a:lnTo>
                    <a:pt x="7012" y="10263"/>
                  </a:lnTo>
                  <a:cubicBezTo>
                    <a:pt x="7036" y="10249"/>
                    <a:pt x="7066" y="10257"/>
                    <a:pt x="7081" y="10280"/>
                  </a:cubicBezTo>
                  <a:cubicBezTo>
                    <a:pt x="7095" y="10304"/>
                    <a:pt x="7087" y="10335"/>
                    <a:pt x="7064" y="10349"/>
                  </a:cubicBezTo>
                  <a:close/>
                  <a:moveTo>
                    <a:pt x="6704" y="10536"/>
                  </a:moveTo>
                  <a:lnTo>
                    <a:pt x="6657" y="10558"/>
                  </a:lnTo>
                  <a:lnTo>
                    <a:pt x="6568" y="10598"/>
                  </a:lnTo>
                  <a:lnTo>
                    <a:pt x="6520" y="10618"/>
                  </a:lnTo>
                  <a:cubicBezTo>
                    <a:pt x="6495" y="10629"/>
                    <a:pt x="6466" y="10618"/>
                    <a:pt x="6455" y="10592"/>
                  </a:cubicBezTo>
                  <a:cubicBezTo>
                    <a:pt x="6444" y="10567"/>
                    <a:pt x="6455" y="10538"/>
                    <a:pt x="6481" y="10527"/>
                  </a:cubicBezTo>
                  <a:lnTo>
                    <a:pt x="6527" y="10506"/>
                  </a:lnTo>
                  <a:lnTo>
                    <a:pt x="6615" y="10467"/>
                  </a:lnTo>
                  <a:lnTo>
                    <a:pt x="6662" y="10445"/>
                  </a:lnTo>
                  <a:cubicBezTo>
                    <a:pt x="6687" y="10434"/>
                    <a:pt x="6717" y="10444"/>
                    <a:pt x="6728" y="10469"/>
                  </a:cubicBezTo>
                  <a:cubicBezTo>
                    <a:pt x="6740" y="10494"/>
                    <a:pt x="6729" y="10524"/>
                    <a:pt x="6704" y="10536"/>
                  </a:cubicBezTo>
                  <a:close/>
                  <a:moveTo>
                    <a:pt x="6335" y="10696"/>
                  </a:moveTo>
                  <a:lnTo>
                    <a:pt x="6185" y="10756"/>
                  </a:lnTo>
                  <a:lnTo>
                    <a:pt x="6148" y="10770"/>
                  </a:lnTo>
                  <a:cubicBezTo>
                    <a:pt x="6122" y="10780"/>
                    <a:pt x="6093" y="10767"/>
                    <a:pt x="6084" y="10742"/>
                  </a:cubicBezTo>
                  <a:cubicBezTo>
                    <a:pt x="6074" y="10716"/>
                    <a:pt x="6087" y="10687"/>
                    <a:pt x="6112" y="10677"/>
                  </a:cubicBezTo>
                  <a:lnTo>
                    <a:pt x="6148" y="10664"/>
                  </a:lnTo>
                  <a:lnTo>
                    <a:pt x="6297" y="10603"/>
                  </a:lnTo>
                  <a:cubicBezTo>
                    <a:pt x="6323" y="10593"/>
                    <a:pt x="6352" y="10606"/>
                    <a:pt x="6363" y="10631"/>
                  </a:cubicBezTo>
                  <a:cubicBezTo>
                    <a:pt x="6373" y="10657"/>
                    <a:pt x="6360" y="10686"/>
                    <a:pt x="6335" y="10696"/>
                  </a:cubicBezTo>
                  <a:close/>
                  <a:moveTo>
                    <a:pt x="5961" y="10842"/>
                  </a:moveTo>
                  <a:lnTo>
                    <a:pt x="5773" y="10911"/>
                  </a:lnTo>
                  <a:cubicBezTo>
                    <a:pt x="5747" y="10920"/>
                    <a:pt x="5718" y="10907"/>
                    <a:pt x="5709" y="10881"/>
                  </a:cubicBezTo>
                  <a:cubicBezTo>
                    <a:pt x="5699" y="10855"/>
                    <a:pt x="5712" y="10826"/>
                    <a:pt x="5738" y="10817"/>
                  </a:cubicBezTo>
                  <a:lnTo>
                    <a:pt x="5926" y="10748"/>
                  </a:lnTo>
                  <a:cubicBezTo>
                    <a:pt x="5952" y="10738"/>
                    <a:pt x="5981" y="10752"/>
                    <a:pt x="5990" y="10778"/>
                  </a:cubicBezTo>
                  <a:cubicBezTo>
                    <a:pt x="6000" y="10804"/>
                    <a:pt x="5986" y="10832"/>
                    <a:pt x="5961" y="10842"/>
                  </a:cubicBezTo>
                  <a:close/>
                  <a:moveTo>
                    <a:pt x="5583" y="10977"/>
                  </a:moveTo>
                  <a:lnTo>
                    <a:pt x="5535" y="10994"/>
                  </a:lnTo>
                  <a:lnTo>
                    <a:pt x="5394" y="11042"/>
                  </a:lnTo>
                  <a:cubicBezTo>
                    <a:pt x="5368" y="11051"/>
                    <a:pt x="5339" y="11037"/>
                    <a:pt x="5330" y="11011"/>
                  </a:cubicBezTo>
                  <a:cubicBezTo>
                    <a:pt x="5321" y="10985"/>
                    <a:pt x="5335" y="10956"/>
                    <a:pt x="5361" y="10947"/>
                  </a:cubicBezTo>
                  <a:lnTo>
                    <a:pt x="5502" y="10899"/>
                  </a:lnTo>
                  <a:lnTo>
                    <a:pt x="5550" y="10883"/>
                  </a:lnTo>
                  <a:cubicBezTo>
                    <a:pt x="5576" y="10873"/>
                    <a:pt x="5605" y="10887"/>
                    <a:pt x="5614" y="10913"/>
                  </a:cubicBezTo>
                  <a:cubicBezTo>
                    <a:pt x="5623" y="10939"/>
                    <a:pt x="5609" y="10968"/>
                    <a:pt x="5583" y="10977"/>
                  </a:cubicBezTo>
                  <a:close/>
                  <a:moveTo>
                    <a:pt x="5204" y="11106"/>
                  </a:moveTo>
                  <a:lnTo>
                    <a:pt x="5065" y="11152"/>
                  </a:lnTo>
                  <a:lnTo>
                    <a:pt x="5014" y="11169"/>
                  </a:lnTo>
                  <a:cubicBezTo>
                    <a:pt x="4987" y="11177"/>
                    <a:pt x="4959" y="11163"/>
                    <a:pt x="4951" y="11137"/>
                  </a:cubicBezTo>
                  <a:cubicBezTo>
                    <a:pt x="4942" y="11110"/>
                    <a:pt x="4956" y="11082"/>
                    <a:pt x="4983" y="11074"/>
                  </a:cubicBezTo>
                  <a:lnTo>
                    <a:pt x="5034" y="11057"/>
                  </a:lnTo>
                  <a:lnTo>
                    <a:pt x="5172" y="11011"/>
                  </a:lnTo>
                  <a:cubicBezTo>
                    <a:pt x="5199" y="11002"/>
                    <a:pt x="5227" y="11016"/>
                    <a:pt x="5236" y="11043"/>
                  </a:cubicBezTo>
                  <a:cubicBezTo>
                    <a:pt x="5244" y="11069"/>
                    <a:pt x="5230" y="11097"/>
                    <a:pt x="5204" y="11106"/>
                  </a:cubicBezTo>
                  <a:close/>
                  <a:moveTo>
                    <a:pt x="4824" y="11231"/>
                  </a:moveTo>
                  <a:lnTo>
                    <a:pt x="4823" y="11231"/>
                  </a:lnTo>
                  <a:lnTo>
                    <a:pt x="4633" y="11292"/>
                  </a:lnTo>
                  <a:cubicBezTo>
                    <a:pt x="4607" y="11300"/>
                    <a:pt x="4578" y="11286"/>
                    <a:pt x="4570" y="11260"/>
                  </a:cubicBezTo>
                  <a:cubicBezTo>
                    <a:pt x="4562" y="11233"/>
                    <a:pt x="4576" y="11205"/>
                    <a:pt x="4602" y="11197"/>
                  </a:cubicBezTo>
                  <a:lnTo>
                    <a:pt x="4792" y="11136"/>
                  </a:lnTo>
                  <a:lnTo>
                    <a:pt x="4792" y="11136"/>
                  </a:lnTo>
                  <a:cubicBezTo>
                    <a:pt x="4819" y="11127"/>
                    <a:pt x="4847" y="11141"/>
                    <a:pt x="4856" y="11168"/>
                  </a:cubicBezTo>
                  <a:cubicBezTo>
                    <a:pt x="4864" y="11194"/>
                    <a:pt x="4850" y="11222"/>
                    <a:pt x="4824" y="11231"/>
                  </a:cubicBezTo>
                  <a:close/>
                  <a:moveTo>
                    <a:pt x="4442" y="11353"/>
                  </a:moveTo>
                  <a:lnTo>
                    <a:pt x="4251" y="11413"/>
                  </a:lnTo>
                  <a:cubicBezTo>
                    <a:pt x="4225" y="11421"/>
                    <a:pt x="4197" y="11406"/>
                    <a:pt x="4189" y="11380"/>
                  </a:cubicBezTo>
                  <a:cubicBezTo>
                    <a:pt x="4180" y="11354"/>
                    <a:pt x="4195" y="11326"/>
                    <a:pt x="4221" y="11317"/>
                  </a:cubicBezTo>
                  <a:lnTo>
                    <a:pt x="4412" y="11257"/>
                  </a:lnTo>
                  <a:cubicBezTo>
                    <a:pt x="4438" y="11249"/>
                    <a:pt x="4466" y="11264"/>
                    <a:pt x="4475" y="11290"/>
                  </a:cubicBezTo>
                  <a:cubicBezTo>
                    <a:pt x="4483" y="11316"/>
                    <a:pt x="4468" y="11344"/>
                    <a:pt x="4442" y="11353"/>
                  </a:cubicBezTo>
                  <a:close/>
                  <a:moveTo>
                    <a:pt x="4061" y="11473"/>
                  </a:moveTo>
                  <a:lnTo>
                    <a:pt x="3870" y="11533"/>
                  </a:lnTo>
                  <a:cubicBezTo>
                    <a:pt x="3844" y="11542"/>
                    <a:pt x="3815" y="11527"/>
                    <a:pt x="3807" y="11501"/>
                  </a:cubicBezTo>
                  <a:cubicBezTo>
                    <a:pt x="3799" y="11474"/>
                    <a:pt x="3813" y="11446"/>
                    <a:pt x="3840" y="11438"/>
                  </a:cubicBezTo>
                  <a:lnTo>
                    <a:pt x="4030" y="11378"/>
                  </a:lnTo>
                  <a:cubicBezTo>
                    <a:pt x="4057" y="11369"/>
                    <a:pt x="4085" y="11384"/>
                    <a:pt x="4093" y="11410"/>
                  </a:cubicBezTo>
                  <a:cubicBezTo>
                    <a:pt x="4102" y="11437"/>
                    <a:pt x="4087" y="11465"/>
                    <a:pt x="4061" y="11473"/>
                  </a:cubicBezTo>
                  <a:close/>
                  <a:moveTo>
                    <a:pt x="3679" y="11594"/>
                  </a:moveTo>
                  <a:lnTo>
                    <a:pt x="3578" y="11626"/>
                  </a:lnTo>
                  <a:lnTo>
                    <a:pt x="3489" y="11654"/>
                  </a:lnTo>
                  <a:cubicBezTo>
                    <a:pt x="3462" y="11662"/>
                    <a:pt x="3434" y="11648"/>
                    <a:pt x="3426" y="11621"/>
                  </a:cubicBezTo>
                  <a:cubicBezTo>
                    <a:pt x="3417" y="11595"/>
                    <a:pt x="3432" y="11567"/>
                    <a:pt x="3458" y="11559"/>
                  </a:cubicBezTo>
                  <a:lnTo>
                    <a:pt x="3547" y="11530"/>
                  </a:lnTo>
                  <a:lnTo>
                    <a:pt x="3649" y="11498"/>
                  </a:lnTo>
                  <a:cubicBezTo>
                    <a:pt x="3675" y="11490"/>
                    <a:pt x="3703" y="11504"/>
                    <a:pt x="3712" y="11531"/>
                  </a:cubicBezTo>
                  <a:cubicBezTo>
                    <a:pt x="3720" y="11557"/>
                    <a:pt x="3706" y="11585"/>
                    <a:pt x="3679" y="11594"/>
                  </a:cubicBezTo>
                  <a:close/>
                  <a:moveTo>
                    <a:pt x="3298" y="11715"/>
                  </a:moveTo>
                  <a:lnTo>
                    <a:pt x="3108" y="11776"/>
                  </a:lnTo>
                  <a:cubicBezTo>
                    <a:pt x="3082" y="11784"/>
                    <a:pt x="3053" y="11770"/>
                    <a:pt x="3045" y="11744"/>
                  </a:cubicBezTo>
                  <a:cubicBezTo>
                    <a:pt x="3036" y="11717"/>
                    <a:pt x="3051" y="11689"/>
                    <a:pt x="3077" y="11681"/>
                  </a:cubicBezTo>
                  <a:lnTo>
                    <a:pt x="3077" y="11681"/>
                  </a:lnTo>
                  <a:lnTo>
                    <a:pt x="3268" y="11619"/>
                  </a:lnTo>
                  <a:cubicBezTo>
                    <a:pt x="3294" y="11611"/>
                    <a:pt x="3322" y="11626"/>
                    <a:pt x="3331" y="11652"/>
                  </a:cubicBezTo>
                  <a:cubicBezTo>
                    <a:pt x="3339" y="11678"/>
                    <a:pt x="3325" y="11706"/>
                    <a:pt x="3298" y="11715"/>
                  </a:cubicBezTo>
                  <a:close/>
                  <a:moveTo>
                    <a:pt x="2918" y="11838"/>
                  </a:moveTo>
                  <a:lnTo>
                    <a:pt x="2845" y="11862"/>
                  </a:lnTo>
                  <a:lnTo>
                    <a:pt x="2729" y="11901"/>
                  </a:lnTo>
                  <a:cubicBezTo>
                    <a:pt x="2702" y="11910"/>
                    <a:pt x="2674" y="11896"/>
                    <a:pt x="2665" y="11870"/>
                  </a:cubicBezTo>
                  <a:cubicBezTo>
                    <a:pt x="2657" y="11843"/>
                    <a:pt x="2671" y="11815"/>
                    <a:pt x="2697" y="11806"/>
                  </a:cubicBezTo>
                  <a:lnTo>
                    <a:pt x="2814" y="11767"/>
                  </a:lnTo>
                  <a:lnTo>
                    <a:pt x="2887" y="11743"/>
                  </a:lnTo>
                  <a:cubicBezTo>
                    <a:pt x="2913" y="11734"/>
                    <a:pt x="2941" y="11749"/>
                    <a:pt x="2950" y="11775"/>
                  </a:cubicBezTo>
                  <a:cubicBezTo>
                    <a:pt x="2959" y="11801"/>
                    <a:pt x="2944" y="11829"/>
                    <a:pt x="2918" y="11838"/>
                  </a:cubicBezTo>
                  <a:close/>
                  <a:moveTo>
                    <a:pt x="2540" y="11965"/>
                  </a:moveTo>
                  <a:lnTo>
                    <a:pt x="2381" y="12020"/>
                  </a:lnTo>
                  <a:lnTo>
                    <a:pt x="2351" y="12030"/>
                  </a:lnTo>
                  <a:cubicBezTo>
                    <a:pt x="2325" y="12040"/>
                    <a:pt x="2296" y="12026"/>
                    <a:pt x="2287" y="12000"/>
                  </a:cubicBezTo>
                  <a:cubicBezTo>
                    <a:pt x="2278" y="11974"/>
                    <a:pt x="2292" y="11945"/>
                    <a:pt x="2318" y="11936"/>
                  </a:cubicBezTo>
                  <a:lnTo>
                    <a:pt x="2349" y="11925"/>
                  </a:lnTo>
                  <a:lnTo>
                    <a:pt x="2507" y="11871"/>
                  </a:lnTo>
                  <a:cubicBezTo>
                    <a:pt x="2533" y="11862"/>
                    <a:pt x="2562" y="11875"/>
                    <a:pt x="2571" y="11902"/>
                  </a:cubicBezTo>
                  <a:cubicBezTo>
                    <a:pt x="2580" y="11928"/>
                    <a:pt x="2566" y="11956"/>
                    <a:pt x="2540" y="11965"/>
                  </a:cubicBezTo>
                  <a:close/>
                  <a:moveTo>
                    <a:pt x="2163" y="12097"/>
                  </a:moveTo>
                  <a:lnTo>
                    <a:pt x="2161" y="12098"/>
                  </a:lnTo>
                  <a:lnTo>
                    <a:pt x="1976" y="12167"/>
                  </a:lnTo>
                  <a:cubicBezTo>
                    <a:pt x="1950" y="12176"/>
                    <a:pt x="1921" y="12163"/>
                    <a:pt x="1911" y="12137"/>
                  </a:cubicBezTo>
                  <a:cubicBezTo>
                    <a:pt x="1902" y="12111"/>
                    <a:pt x="1915" y="12083"/>
                    <a:pt x="1941" y="12073"/>
                  </a:cubicBezTo>
                  <a:lnTo>
                    <a:pt x="2127" y="12004"/>
                  </a:lnTo>
                  <a:lnTo>
                    <a:pt x="2129" y="12003"/>
                  </a:lnTo>
                  <a:cubicBezTo>
                    <a:pt x="2155" y="11994"/>
                    <a:pt x="2184" y="12008"/>
                    <a:pt x="2193" y="12034"/>
                  </a:cubicBezTo>
                  <a:cubicBezTo>
                    <a:pt x="2202" y="12060"/>
                    <a:pt x="2189" y="12088"/>
                    <a:pt x="2163" y="12097"/>
                  </a:cubicBezTo>
                  <a:close/>
                  <a:moveTo>
                    <a:pt x="1790" y="12239"/>
                  </a:moveTo>
                  <a:lnTo>
                    <a:pt x="1746" y="12256"/>
                  </a:lnTo>
                  <a:lnTo>
                    <a:pt x="1650" y="12295"/>
                  </a:lnTo>
                  <a:lnTo>
                    <a:pt x="1605" y="12313"/>
                  </a:lnTo>
                  <a:cubicBezTo>
                    <a:pt x="1580" y="12324"/>
                    <a:pt x="1551" y="12311"/>
                    <a:pt x="1540" y="12286"/>
                  </a:cubicBezTo>
                  <a:cubicBezTo>
                    <a:pt x="1530" y="12260"/>
                    <a:pt x="1542" y="12231"/>
                    <a:pt x="1567" y="12221"/>
                  </a:cubicBezTo>
                  <a:lnTo>
                    <a:pt x="1612" y="12202"/>
                  </a:lnTo>
                  <a:lnTo>
                    <a:pt x="1710" y="12162"/>
                  </a:lnTo>
                  <a:lnTo>
                    <a:pt x="1754" y="12145"/>
                  </a:lnTo>
                  <a:cubicBezTo>
                    <a:pt x="1779" y="12135"/>
                    <a:pt x="1808" y="12148"/>
                    <a:pt x="1818" y="12174"/>
                  </a:cubicBezTo>
                  <a:cubicBezTo>
                    <a:pt x="1828" y="12200"/>
                    <a:pt x="1816" y="12228"/>
                    <a:pt x="1790" y="12239"/>
                  </a:cubicBezTo>
                  <a:close/>
                  <a:moveTo>
                    <a:pt x="1423" y="12391"/>
                  </a:moveTo>
                  <a:lnTo>
                    <a:pt x="1376" y="12412"/>
                  </a:lnTo>
                  <a:lnTo>
                    <a:pt x="1292" y="12451"/>
                  </a:lnTo>
                  <a:lnTo>
                    <a:pt x="1243" y="12475"/>
                  </a:lnTo>
                  <a:cubicBezTo>
                    <a:pt x="1218" y="12487"/>
                    <a:pt x="1188" y="12477"/>
                    <a:pt x="1176" y="12452"/>
                  </a:cubicBezTo>
                  <a:cubicBezTo>
                    <a:pt x="1164" y="12427"/>
                    <a:pt x="1175" y="12397"/>
                    <a:pt x="1199" y="12385"/>
                  </a:cubicBezTo>
                  <a:lnTo>
                    <a:pt x="1250" y="12361"/>
                  </a:lnTo>
                  <a:lnTo>
                    <a:pt x="1336" y="12321"/>
                  </a:lnTo>
                  <a:lnTo>
                    <a:pt x="1382" y="12300"/>
                  </a:lnTo>
                  <a:cubicBezTo>
                    <a:pt x="1407" y="12289"/>
                    <a:pt x="1437" y="12300"/>
                    <a:pt x="1448" y="12325"/>
                  </a:cubicBezTo>
                  <a:cubicBezTo>
                    <a:pt x="1459" y="12351"/>
                    <a:pt x="1448" y="12380"/>
                    <a:pt x="1423" y="12391"/>
                  </a:cubicBezTo>
                  <a:close/>
                  <a:moveTo>
                    <a:pt x="1067" y="12565"/>
                  </a:moveTo>
                  <a:lnTo>
                    <a:pt x="1060" y="12569"/>
                  </a:lnTo>
                  <a:lnTo>
                    <a:pt x="991" y="12607"/>
                  </a:lnTo>
                  <a:lnTo>
                    <a:pt x="926" y="12646"/>
                  </a:lnTo>
                  <a:lnTo>
                    <a:pt x="897" y="12664"/>
                  </a:lnTo>
                  <a:cubicBezTo>
                    <a:pt x="874" y="12679"/>
                    <a:pt x="843" y="12672"/>
                    <a:pt x="828" y="12648"/>
                  </a:cubicBezTo>
                  <a:cubicBezTo>
                    <a:pt x="813" y="12625"/>
                    <a:pt x="820" y="12594"/>
                    <a:pt x="844" y="12579"/>
                  </a:cubicBezTo>
                  <a:lnTo>
                    <a:pt x="874" y="12560"/>
                  </a:lnTo>
                  <a:lnTo>
                    <a:pt x="942" y="12520"/>
                  </a:lnTo>
                  <a:lnTo>
                    <a:pt x="1014" y="12480"/>
                  </a:lnTo>
                  <a:lnTo>
                    <a:pt x="1020" y="12477"/>
                  </a:lnTo>
                  <a:cubicBezTo>
                    <a:pt x="1044" y="12464"/>
                    <a:pt x="1074" y="12473"/>
                    <a:pt x="1087" y="12498"/>
                  </a:cubicBezTo>
                  <a:cubicBezTo>
                    <a:pt x="1100" y="12522"/>
                    <a:pt x="1091" y="12552"/>
                    <a:pt x="1067" y="12565"/>
                  </a:cubicBezTo>
                  <a:close/>
                  <a:moveTo>
                    <a:pt x="737" y="12777"/>
                  </a:moveTo>
                  <a:lnTo>
                    <a:pt x="715" y="12794"/>
                  </a:lnTo>
                  <a:lnTo>
                    <a:pt x="630" y="12865"/>
                  </a:lnTo>
                  <a:lnTo>
                    <a:pt x="589" y="12903"/>
                  </a:lnTo>
                  <a:cubicBezTo>
                    <a:pt x="569" y="12922"/>
                    <a:pt x="538" y="12921"/>
                    <a:pt x="519" y="12901"/>
                  </a:cubicBezTo>
                  <a:cubicBezTo>
                    <a:pt x="500" y="12881"/>
                    <a:pt x="501" y="12849"/>
                    <a:pt x="521" y="12830"/>
                  </a:cubicBezTo>
                  <a:lnTo>
                    <a:pt x="565" y="12789"/>
                  </a:lnTo>
                  <a:lnTo>
                    <a:pt x="654" y="12714"/>
                  </a:lnTo>
                  <a:lnTo>
                    <a:pt x="677" y="12697"/>
                  </a:lnTo>
                  <a:cubicBezTo>
                    <a:pt x="699" y="12680"/>
                    <a:pt x="730" y="12685"/>
                    <a:pt x="747" y="12706"/>
                  </a:cubicBezTo>
                  <a:cubicBezTo>
                    <a:pt x="763" y="12728"/>
                    <a:pt x="759" y="12760"/>
                    <a:pt x="737" y="12777"/>
                  </a:cubicBezTo>
                  <a:close/>
                  <a:moveTo>
                    <a:pt x="457" y="13044"/>
                  </a:moveTo>
                  <a:lnTo>
                    <a:pt x="424" y="13085"/>
                  </a:lnTo>
                  <a:lnTo>
                    <a:pt x="370" y="13160"/>
                  </a:lnTo>
                  <a:lnTo>
                    <a:pt x="344" y="13201"/>
                  </a:lnTo>
                  <a:cubicBezTo>
                    <a:pt x="330" y="13225"/>
                    <a:pt x="299" y="13232"/>
                    <a:pt x="275" y="13217"/>
                  </a:cubicBezTo>
                  <a:cubicBezTo>
                    <a:pt x="252" y="13202"/>
                    <a:pt x="245" y="13172"/>
                    <a:pt x="259" y="13148"/>
                  </a:cubicBezTo>
                  <a:lnTo>
                    <a:pt x="288" y="13102"/>
                  </a:lnTo>
                  <a:lnTo>
                    <a:pt x="346" y="13021"/>
                  </a:lnTo>
                  <a:lnTo>
                    <a:pt x="380" y="12981"/>
                  </a:lnTo>
                  <a:cubicBezTo>
                    <a:pt x="397" y="12959"/>
                    <a:pt x="429" y="12956"/>
                    <a:pt x="450" y="12974"/>
                  </a:cubicBezTo>
                  <a:cubicBezTo>
                    <a:pt x="471" y="12991"/>
                    <a:pt x="474" y="13023"/>
                    <a:pt x="457" y="13044"/>
                  </a:cubicBezTo>
                  <a:close/>
                  <a:moveTo>
                    <a:pt x="254" y="13372"/>
                  </a:moveTo>
                  <a:lnTo>
                    <a:pt x="246" y="13390"/>
                  </a:lnTo>
                  <a:lnTo>
                    <a:pt x="216" y="13468"/>
                  </a:lnTo>
                  <a:lnTo>
                    <a:pt x="191" y="13547"/>
                  </a:lnTo>
                  <a:lnTo>
                    <a:pt x="190" y="13552"/>
                  </a:lnTo>
                  <a:cubicBezTo>
                    <a:pt x="183" y="13579"/>
                    <a:pt x="155" y="13595"/>
                    <a:pt x="129" y="13588"/>
                  </a:cubicBezTo>
                  <a:cubicBezTo>
                    <a:pt x="102" y="13581"/>
                    <a:pt x="86" y="13554"/>
                    <a:pt x="93" y="13527"/>
                  </a:cubicBezTo>
                  <a:lnTo>
                    <a:pt x="96" y="13517"/>
                  </a:lnTo>
                  <a:lnTo>
                    <a:pt x="123" y="13433"/>
                  </a:lnTo>
                  <a:lnTo>
                    <a:pt x="155" y="13349"/>
                  </a:lnTo>
                  <a:lnTo>
                    <a:pt x="163" y="13331"/>
                  </a:lnTo>
                  <a:cubicBezTo>
                    <a:pt x="175" y="13305"/>
                    <a:pt x="205" y="13294"/>
                    <a:pt x="230" y="13306"/>
                  </a:cubicBezTo>
                  <a:cubicBezTo>
                    <a:pt x="255" y="13318"/>
                    <a:pt x="266" y="13347"/>
                    <a:pt x="254" y="13372"/>
                  </a:cubicBezTo>
                  <a:close/>
                  <a:moveTo>
                    <a:pt x="149" y="13743"/>
                  </a:moveTo>
                  <a:lnTo>
                    <a:pt x="142" y="13787"/>
                  </a:lnTo>
                  <a:lnTo>
                    <a:pt x="133" y="13867"/>
                  </a:lnTo>
                  <a:lnTo>
                    <a:pt x="128" y="13937"/>
                  </a:lnTo>
                  <a:cubicBezTo>
                    <a:pt x="126" y="13965"/>
                    <a:pt x="102" y="13986"/>
                    <a:pt x="75" y="13984"/>
                  </a:cubicBezTo>
                  <a:cubicBezTo>
                    <a:pt x="47" y="13982"/>
                    <a:pt x="26" y="13958"/>
                    <a:pt x="28" y="13930"/>
                  </a:cubicBezTo>
                  <a:lnTo>
                    <a:pt x="34" y="13857"/>
                  </a:lnTo>
                  <a:lnTo>
                    <a:pt x="43" y="13771"/>
                  </a:lnTo>
                  <a:lnTo>
                    <a:pt x="50" y="13727"/>
                  </a:lnTo>
                  <a:cubicBezTo>
                    <a:pt x="54" y="13700"/>
                    <a:pt x="80" y="13681"/>
                    <a:pt x="107" y="13686"/>
                  </a:cubicBezTo>
                  <a:cubicBezTo>
                    <a:pt x="134" y="13690"/>
                    <a:pt x="153" y="13715"/>
                    <a:pt x="149" y="13743"/>
                  </a:cubicBezTo>
                  <a:close/>
                  <a:moveTo>
                    <a:pt x="125" y="14132"/>
                  </a:moveTo>
                  <a:lnTo>
                    <a:pt x="128" y="14275"/>
                  </a:lnTo>
                  <a:lnTo>
                    <a:pt x="132" y="14331"/>
                  </a:lnTo>
                  <a:cubicBezTo>
                    <a:pt x="133" y="14358"/>
                    <a:pt x="112" y="14382"/>
                    <a:pt x="85" y="14383"/>
                  </a:cubicBezTo>
                  <a:cubicBezTo>
                    <a:pt x="57" y="14385"/>
                    <a:pt x="33" y="14364"/>
                    <a:pt x="32" y="14336"/>
                  </a:cubicBezTo>
                  <a:lnTo>
                    <a:pt x="28" y="14277"/>
                  </a:lnTo>
                  <a:lnTo>
                    <a:pt x="25" y="14135"/>
                  </a:lnTo>
                  <a:cubicBezTo>
                    <a:pt x="24" y="14107"/>
                    <a:pt x="46" y="14084"/>
                    <a:pt x="73" y="14084"/>
                  </a:cubicBezTo>
                  <a:cubicBezTo>
                    <a:pt x="101" y="14083"/>
                    <a:pt x="124" y="14105"/>
                    <a:pt x="125" y="14132"/>
                  </a:cubicBezTo>
                  <a:close/>
                  <a:moveTo>
                    <a:pt x="144" y="14530"/>
                  </a:moveTo>
                  <a:lnTo>
                    <a:pt x="149" y="14598"/>
                  </a:lnTo>
                  <a:lnTo>
                    <a:pt x="158" y="14729"/>
                  </a:lnTo>
                  <a:cubicBezTo>
                    <a:pt x="159" y="14757"/>
                    <a:pt x="139" y="14781"/>
                    <a:pt x="111" y="14783"/>
                  </a:cubicBezTo>
                  <a:cubicBezTo>
                    <a:pt x="83" y="14784"/>
                    <a:pt x="60" y="14764"/>
                    <a:pt x="58" y="14736"/>
                  </a:cubicBezTo>
                  <a:lnTo>
                    <a:pt x="49" y="14604"/>
                  </a:lnTo>
                  <a:lnTo>
                    <a:pt x="44" y="14537"/>
                  </a:lnTo>
                  <a:cubicBezTo>
                    <a:pt x="43" y="14509"/>
                    <a:pt x="63" y="14485"/>
                    <a:pt x="91" y="14483"/>
                  </a:cubicBezTo>
                  <a:cubicBezTo>
                    <a:pt x="118" y="14481"/>
                    <a:pt x="142" y="14502"/>
                    <a:pt x="144" y="14530"/>
                  </a:cubicBezTo>
                  <a:close/>
                  <a:moveTo>
                    <a:pt x="165" y="14933"/>
                  </a:moveTo>
                  <a:lnTo>
                    <a:pt x="163" y="15064"/>
                  </a:lnTo>
                  <a:lnTo>
                    <a:pt x="159" y="15135"/>
                  </a:lnTo>
                  <a:cubicBezTo>
                    <a:pt x="157" y="15163"/>
                    <a:pt x="133" y="15184"/>
                    <a:pt x="106" y="15182"/>
                  </a:cubicBezTo>
                  <a:cubicBezTo>
                    <a:pt x="78" y="15181"/>
                    <a:pt x="57" y="15157"/>
                    <a:pt x="59" y="15129"/>
                  </a:cubicBezTo>
                  <a:lnTo>
                    <a:pt x="59" y="15129"/>
                  </a:lnTo>
                  <a:lnTo>
                    <a:pt x="63" y="15062"/>
                  </a:lnTo>
                  <a:lnTo>
                    <a:pt x="65" y="14932"/>
                  </a:lnTo>
                  <a:cubicBezTo>
                    <a:pt x="65" y="14904"/>
                    <a:pt x="88" y="14882"/>
                    <a:pt x="115" y="14883"/>
                  </a:cubicBezTo>
                  <a:cubicBezTo>
                    <a:pt x="143" y="14883"/>
                    <a:pt x="165" y="14906"/>
                    <a:pt x="165" y="14933"/>
                  </a:cubicBezTo>
                  <a:close/>
                  <a:moveTo>
                    <a:pt x="136" y="15337"/>
                  </a:moveTo>
                  <a:lnTo>
                    <a:pt x="132" y="15371"/>
                  </a:lnTo>
                  <a:lnTo>
                    <a:pt x="118" y="15527"/>
                  </a:lnTo>
                  <a:lnTo>
                    <a:pt x="117" y="15533"/>
                  </a:lnTo>
                  <a:cubicBezTo>
                    <a:pt x="116" y="15561"/>
                    <a:pt x="92" y="15582"/>
                    <a:pt x="65" y="15580"/>
                  </a:cubicBezTo>
                  <a:cubicBezTo>
                    <a:pt x="37" y="15578"/>
                    <a:pt x="16" y="15555"/>
                    <a:pt x="18" y="15527"/>
                  </a:cubicBezTo>
                  <a:lnTo>
                    <a:pt x="18" y="15519"/>
                  </a:lnTo>
                  <a:lnTo>
                    <a:pt x="32" y="15360"/>
                  </a:lnTo>
                  <a:lnTo>
                    <a:pt x="36" y="15325"/>
                  </a:lnTo>
                  <a:cubicBezTo>
                    <a:pt x="40" y="15298"/>
                    <a:pt x="64" y="15278"/>
                    <a:pt x="92" y="15281"/>
                  </a:cubicBezTo>
                  <a:cubicBezTo>
                    <a:pt x="119" y="15285"/>
                    <a:pt x="139" y="15309"/>
                    <a:pt x="136" y="15337"/>
                  </a:cubicBezTo>
                  <a:close/>
                  <a:moveTo>
                    <a:pt x="107" y="15732"/>
                  </a:moveTo>
                  <a:lnTo>
                    <a:pt x="102" y="15841"/>
                  </a:lnTo>
                  <a:lnTo>
                    <a:pt x="101" y="15931"/>
                  </a:lnTo>
                  <a:cubicBezTo>
                    <a:pt x="101" y="15958"/>
                    <a:pt x="78" y="15980"/>
                    <a:pt x="50" y="15980"/>
                  </a:cubicBezTo>
                  <a:cubicBezTo>
                    <a:pt x="23" y="15979"/>
                    <a:pt x="1" y="15957"/>
                    <a:pt x="1" y="15929"/>
                  </a:cubicBezTo>
                  <a:lnTo>
                    <a:pt x="1" y="15929"/>
                  </a:lnTo>
                  <a:lnTo>
                    <a:pt x="3" y="15837"/>
                  </a:lnTo>
                  <a:lnTo>
                    <a:pt x="7" y="15728"/>
                  </a:lnTo>
                  <a:cubicBezTo>
                    <a:pt x="8" y="15700"/>
                    <a:pt x="31" y="15679"/>
                    <a:pt x="59" y="15680"/>
                  </a:cubicBezTo>
                  <a:cubicBezTo>
                    <a:pt x="86" y="15681"/>
                    <a:pt x="108" y="15704"/>
                    <a:pt x="107" y="15732"/>
                  </a:cubicBezTo>
                  <a:close/>
                  <a:moveTo>
                    <a:pt x="100" y="16130"/>
                  </a:moveTo>
                  <a:lnTo>
                    <a:pt x="100" y="16154"/>
                  </a:lnTo>
                  <a:lnTo>
                    <a:pt x="105" y="16329"/>
                  </a:lnTo>
                  <a:cubicBezTo>
                    <a:pt x="105" y="16356"/>
                    <a:pt x="83" y="16379"/>
                    <a:pt x="56" y="16380"/>
                  </a:cubicBezTo>
                  <a:cubicBezTo>
                    <a:pt x="28" y="16380"/>
                    <a:pt x="5" y="16359"/>
                    <a:pt x="5" y="16331"/>
                  </a:cubicBezTo>
                  <a:lnTo>
                    <a:pt x="0" y="16155"/>
                  </a:lnTo>
                  <a:lnTo>
                    <a:pt x="0" y="16130"/>
                  </a:lnTo>
                  <a:cubicBezTo>
                    <a:pt x="0" y="16102"/>
                    <a:pt x="23" y="16080"/>
                    <a:pt x="50" y="16080"/>
                  </a:cubicBezTo>
                  <a:cubicBezTo>
                    <a:pt x="78" y="16080"/>
                    <a:pt x="100" y="16102"/>
                    <a:pt x="100" y="16130"/>
                  </a:cubicBezTo>
                  <a:close/>
                  <a:moveTo>
                    <a:pt x="110" y="16528"/>
                  </a:moveTo>
                  <a:lnTo>
                    <a:pt x="118" y="16728"/>
                  </a:lnTo>
                  <a:cubicBezTo>
                    <a:pt x="119" y="16755"/>
                    <a:pt x="98" y="16778"/>
                    <a:pt x="70" y="16780"/>
                  </a:cubicBezTo>
                  <a:cubicBezTo>
                    <a:pt x="43" y="16781"/>
                    <a:pt x="19" y="16759"/>
                    <a:pt x="18" y="16732"/>
                  </a:cubicBezTo>
                  <a:lnTo>
                    <a:pt x="10" y="16532"/>
                  </a:lnTo>
                  <a:cubicBezTo>
                    <a:pt x="9" y="16504"/>
                    <a:pt x="31" y="16481"/>
                    <a:pt x="58" y="16480"/>
                  </a:cubicBezTo>
                  <a:cubicBezTo>
                    <a:pt x="86" y="16479"/>
                    <a:pt x="109" y="16500"/>
                    <a:pt x="110" y="16528"/>
                  </a:cubicBezTo>
                  <a:close/>
                  <a:moveTo>
                    <a:pt x="127" y="16927"/>
                  </a:moveTo>
                  <a:lnTo>
                    <a:pt x="134" y="17099"/>
                  </a:lnTo>
                  <a:lnTo>
                    <a:pt x="135" y="17127"/>
                  </a:lnTo>
                  <a:cubicBezTo>
                    <a:pt x="136" y="17155"/>
                    <a:pt x="115" y="17178"/>
                    <a:pt x="87" y="17179"/>
                  </a:cubicBezTo>
                  <a:cubicBezTo>
                    <a:pt x="60" y="17180"/>
                    <a:pt x="37" y="17159"/>
                    <a:pt x="36" y="17131"/>
                  </a:cubicBezTo>
                  <a:lnTo>
                    <a:pt x="35" y="17104"/>
                  </a:lnTo>
                  <a:lnTo>
                    <a:pt x="27" y="16932"/>
                  </a:lnTo>
                  <a:cubicBezTo>
                    <a:pt x="26" y="16904"/>
                    <a:pt x="47" y="16881"/>
                    <a:pt x="75" y="16879"/>
                  </a:cubicBezTo>
                  <a:cubicBezTo>
                    <a:pt x="102" y="16878"/>
                    <a:pt x="126" y="16900"/>
                    <a:pt x="127" y="16927"/>
                  </a:cubicBezTo>
                  <a:close/>
                  <a:moveTo>
                    <a:pt x="143" y="17327"/>
                  </a:moveTo>
                  <a:lnTo>
                    <a:pt x="146" y="17415"/>
                  </a:lnTo>
                  <a:lnTo>
                    <a:pt x="148" y="17528"/>
                  </a:lnTo>
                  <a:cubicBezTo>
                    <a:pt x="148" y="17556"/>
                    <a:pt x="126" y="17579"/>
                    <a:pt x="98" y="17579"/>
                  </a:cubicBezTo>
                  <a:cubicBezTo>
                    <a:pt x="71" y="17579"/>
                    <a:pt x="48" y="17557"/>
                    <a:pt x="48" y="17530"/>
                  </a:cubicBezTo>
                  <a:lnTo>
                    <a:pt x="48" y="17530"/>
                  </a:lnTo>
                  <a:lnTo>
                    <a:pt x="46" y="17419"/>
                  </a:lnTo>
                  <a:lnTo>
                    <a:pt x="43" y="17331"/>
                  </a:lnTo>
                  <a:cubicBezTo>
                    <a:pt x="42" y="17303"/>
                    <a:pt x="63" y="17280"/>
                    <a:pt x="91" y="17279"/>
                  </a:cubicBezTo>
                  <a:cubicBezTo>
                    <a:pt x="119" y="17278"/>
                    <a:pt x="142" y="17300"/>
                    <a:pt x="143" y="17327"/>
                  </a:cubicBezTo>
                  <a:close/>
                  <a:moveTo>
                    <a:pt x="150" y="17728"/>
                  </a:moveTo>
                  <a:lnTo>
                    <a:pt x="150" y="17732"/>
                  </a:lnTo>
                  <a:lnTo>
                    <a:pt x="150" y="17929"/>
                  </a:lnTo>
                  <a:cubicBezTo>
                    <a:pt x="150" y="17957"/>
                    <a:pt x="128" y="17979"/>
                    <a:pt x="100" y="17979"/>
                  </a:cubicBezTo>
                  <a:cubicBezTo>
                    <a:pt x="73" y="17979"/>
                    <a:pt x="50" y="17957"/>
                    <a:pt x="50" y="17929"/>
                  </a:cubicBezTo>
                  <a:lnTo>
                    <a:pt x="50" y="17733"/>
                  </a:lnTo>
                  <a:lnTo>
                    <a:pt x="50" y="17730"/>
                  </a:lnTo>
                  <a:cubicBezTo>
                    <a:pt x="50" y="17702"/>
                    <a:pt x="72" y="17679"/>
                    <a:pt x="100" y="17679"/>
                  </a:cubicBezTo>
                  <a:cubicBezTo>
                    <a:pt x="127" y="17679"/>
                    <a:pt x="150" y="17701"/>
                    <a:pt x="150" y="17728"/>
                  </a:cubicBezTo>
                  <a:close/>
                  <a:moveTo>
                    <a:pt x="150" y="18129"/>
                  </a:moveTo>
                  <a:lnTo>
                    <a:pt x="150" y="18329"/>
                  </a:lnTo>
                  <a:cubicBezTo>
                    <a:pt x="150" y="18357"/>
                    <a:pt x="128" y="18379"/>
                    <a:pt x="100" y="18379"/>
                  </a:cubicBezTo>
                  <a:cubicBezTo>
                    <a:pt x="73" y="18379"/>
                    <a:pt x="50" y="18357"/>
                    <a:pt x="50" y="18329"/>
                  </a:cubicBezTo>
                  <a:lnTo>
                    <a:pt x="50" y="18129"/>
                  </a:lnTo>
                  <a:cubicBezTo>
                    <a:pt x="50" y="18101"/>
                    <a:pt x="73" y="18079"/>
                    <a:pt x="100" y="18079"/>
                  </a:cubicBezTo>
                  <a:cubicBezTo>
                    <a:pt x="128" y="18079"/>
                    <a:pt x="150" y="18101"/>
                    <a:pt x="150" y="18129"/>
                  </a:cubicBezTo>
                  <a:close/>
                  <a:moveTo>
                    <a:pt x="150" y="18529"/>
                  </a:moveTo>
                  <a:lnTo>
                    <a:pt x="150" y="18729"/>
                  </a:lnTo>
                  <a:cubicBezTo>
                    <a:pt x="150" y="18757"/>
                    <a:pt x="128" y="18779"/>
                    <a:pt x="100" y="18779"/>
                  </a:cubicBezTo>
                  <a:cubicBezTo>
                    <a:pt x="73" y="18779"/>
                    <a:pt x="50" y="18757"/>
                    <a:pt x="50" y="18729"/>
                  </a:cubicBezTo>
                  <a:lnTo>
                    <a:pt x="50" y="18529"/>
                  </a:lnTo>
                  <a:cubicBezTo>
                    <a:pt x="50" y="18501"/>
                    <a:pt x="73" y="18479"/>
                    <a:pt x="100" y="18479"/>
                  </a:cubicBezTo>
                  <a:cubicBezTo>
                    <a:pt x="128" y="18479"/>
                    <a:pt x="150" y="18501"/>
                    <a:pt x="150" y="18529"/>
                  </a:cubicBezTo>
                  <a:close/>
                  <a:moveTo>
                    <a:pt x="150" y="18929"/>
                  </a:moveTo>
                  <a:lnTo>
                    <a:pt x="150" y="19129"/>
                  </a:lnTo>
                  <a:cubicBezTo>
                    <a:pt x="150" y="19157"/>
                    <a:pt x="128" y="19179"/>
                    <a:pt x="100" y="19179"/>
                  </a:cubicBezTo>
                  <a:cubicBezTo>
                    <a:pt x="73" y="19179"/>
                    <a:pt x="50" y="19157"/>
                    <a:pt x="50" y="19129"/>
                  </a:cubicBezTo>
                  <a:lnTo>
                    <a:pt x="50" y="18929"/>
                  </a:lnTo>
                  <a:cubicBezTo>
                    <a:pt x="50" y="18901"/>
                    <a:pt x="73" y="18879"/>
                    <a:pt x="100" y="18879"/>
                  </a:cubicBezTo>
                  <a:cubicBezTo>
                    <a:pt x="128" y="18879"/>
                    <a:pt x="150" y="18901"/>
                    <a:pt x="150" y="18929"/>
                  </a:cubicBezTo>
                  <a:close/>
                  <a:moveTo>
                    <a:pt x="150" y="19329"/>
                  </a:moveTo>
                  <a:lnTo>
                    <a:pt x="150" y="19529"/>
                  </a:lnTo>
                  <a:cubicBezTo>
                    <a:pt x="150" y="19557"/>
                    <a:pt x="128" y="19579"/>
                    <a:pt x="100" y="19579"/>
                  </a:cubicBezTo>
                  <a:cubicBezTo>
                    <a:pt x="73" y="19579"/>
                    <a:pt x="50" y="19557"/>
                    <a:pt x="50" y="19529"/>
                  </a:cubicBezTo>
                  <a:lnTo>
                    <a:pt x="50" y="19329"/>
                  </a:lnTo>
                  <a:cubicBezTo>
                    <a:pt x="50" y="19301"/>
                    <a:pt x="73" y="19279"/>
                    <a:pt x="100" y="19279"/>
                  </a:cubicBezTo>
                  <a:cubicBezTo>
                    <a:pt x="128" y="19279"/>
                    <a:pt x="150" y="19301"/>
                    <a:pt x="150" y="19329"/>
                  </a:cubicBezTo>
                  <a:close/>
                  <a:moveTo>
                    <a:pt x="150" y="19729"/>
                  </a:moveTo>
                  <a:lnTo>
                    <a:pt x="150" y="19929"/>
                  </a:lnTo>
                  <a:cubicBezTo>
                    <a:pt x="150" y="19957"/>
                    <a:pt x="128" y="19979"/>
                    <a:pt x="100" y="19979"/>
                  </a:cubicBezTo>
                  <a:cubicBezTo>
                    <a:pt x="73" y="19979"/>
                    <a:pt x="50" y="19957"/>
                    <a:pt x="50" y="19929"/>
                  </a:cubicBezTo>
                  <a:lnTo>
                    <a:pt x="50" y="19729"/>
                  </a:lnTo>
                  <a:cubicBezTo>
                    <a:pt x="50" y="19701"/>
                    <a:pt x="73" y="19679"/>
                    <a:pt x="100" y="19679"/>
                  </a:cubicBezTo>
                  <a:cubicBezTo>
                    <a:pt x="128" y="19679"/>
                    <a:pt x="150" y="19701"/>
                    <a:pt x="150" y="19729"/>
                  </a:cubicBezTo>
                  <a:close/>
                  <a:moveTo>
                    <a:pt x="150" y="20129"/>
                  </a:moveTo>
                  <a:lnTo>
                    <a:pt x="150" y="20257"/>
                  </a:lnTo>
                  <a:cubicBezTo>
                    <a:pt x="150" y="20285"/>
                    <a:pt x="128" y="20307"/>
                    <a:pt x="100" y="20307"/>
                  </a:cubicBezTo>
                  <a:cubicBezTo>
                    <a:pt x="73" y="20307"/>
                    <a:pt x="50" y="20285"/>
                    <a:pt x="50" y="20257"/>
                  </a:cubicBezTo>
                  <a:lnTo>
                    <a:pt x="50" y="20129"/>
                  </a:lnTo>
                  <a:cubicBezTo>
                    <a:pt x="50" y="20101"/>
                    <a:pt x="73" y="20079"/>
                    <a:pt x="100" y="20079"/>
                  </a:cubicBezTo>
                  <a:cubicBezTo>
                    <a:pt x="128" y="20079"/>
                    <a:pt x="150" y="20101"/>
                    <a:pt x="150" y="20129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E9DE17BE-B530-508E-71FF-CB8EDB01B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587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FDD184F5-4A4C-E01D-4999-B85C28F0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587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71AE0B02-A566-698F-28C3-A45A82D55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959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464EF6D5-D463-4865-3521-C3341DD67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959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BE12FD46-1296-31BA-F235-2330A47B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330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FE55E499-85D7-992F-42D8-DF974BBB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330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775CBFB1-3602-2115-DC98-B2750146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702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9555C40A-C4BB-B035-4031-7C5F426F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702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E4DC882A-C996-469E-A6D9-6862C77E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074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B4BEEF17-D736-C70B-42A3-BCE35B0C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074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E24768F4-043E-872B-AEEC-9E1920396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445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390A6CDA-E450-3F15-D10E-4DC76178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445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D17ABBD7-BA6A-6922-357E-C0CF863C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817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05B5AE04-303B-D403-2D78-54E993530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817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816B7958-1DF1-F952-34D1-FBB858C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189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A36CA58-1404-E0FE-770B-E80D99E7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189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318869B6-1777-2018-E8D0-E1AEDC96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560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xmlns="" id="{AB7E57C5-EAB8-2727-1BE2-E291E0B5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560"/>
              <a:ext cx="37" cy="38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xmlns="" id="{953F0D93-21B5-E20A-8898-F527A3657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1" y="598"/>
              <a:ext cx="1073" cy="2973"/>
            </a:xfrm>
            <a:custGeom>
              <a:avLst/>
              <a:gdLst>
                <a:gd name="T0" fmla="*/ 1985 w 7287"/>
                <a:gd name="T1" fmla="*/ 405 h 20198"/>
                <a:gd name="T2" fmla="*/ 2155 w 7287"/>
                <a:gd name="T3" fmla="*/ 1036 h 20198"/>
                <a:gd name="T4" fmla="*/ 2157 w 7287"/>
                <a:gd name="T5" fmla="*/ 1195 h 20198"/>
                <a:gd name="T6" fmla="*/ 2396 w 7287"/>
                <a:gd name="T7" fmla="*/ 1530 h 20198"/>
                <a:gd name="T8" fmla="*/ 2572 w 7287"/>
                <a:gd name="T9" fmla="*/ 1883 h 20198"/>
                <a:gd name="T10" fmla="*/ 2789 w 7287"/>
                <a:gd name="T11" fmla="*/ 2211 h 20198"/>
                <a:gd name="T12" fmla="*/ 3046 w 7287"/>
                <a:gd name="T13" fmla="*/ 2510 h 20198"/>
                <a:gd name="T14" fmla="*/ 3339 w 7287"/>
                <a:gd name="T15" fmla="*/ 2772 h 20198"/>
                <a:gd name="T16" fmla="*/ 3661 w 7287"/>
                <a:gd name="T17" fmla="*/ 3002 h 20198"/>
                <a:gd name="T18" fmla="*/ 4465 w 7287"/>
                <a:gd name="T19" fmla="*/ 3486 h 20198"/>
                <a:gd name="T20" fmla="*/ 4883 w 7287"/>
                <a:gd name="T21" fmla="*/ 3777 h 20198"/>
                <a:gd name="T22" fmla="*/ 4990 w 7287"/>
                <a:gd name="T23" fmla="*/ 3893 h 20198"/>
                <a:gd name="T24" fmla="*/ 5852 w 7287"/>
                <a:gd name="T25" fmla="*/ 4276 h 20198"/>
                <a:gd name="T26" fmla="*/ 6242 w 7287"/>
                <a:gd name="T27" fmla="*/ 4531 h 20198"/>
                <a:gd name="T28" fmla="*/ 6562 w 7287"/>
                <a:gd name="T29" fmla="*/ 4779 h 20198"/>
                <a:gd name="T30" fmla="*/ 6837 w 7287"/>
                <a:gd name="T31" fmla="*/ 5144 h 20198"/>
                <a:gd name="T32" fmla="*/ 6952 w 7287"/>
                <a:gd name="T33" fmla="*/ 5471 h 20198"/>
                <a:gd name="T34" fmla="*/ 7086 w 7287"/>
                <a:gd name="T35" fmla="*/ 5893 h 20198"/>
                <a:gd name="T36" fmla="*/ 7118 w 7287"/>
                <a:gd name="T37" fmla="*/ 6218 h 20198"/>
                <a:gd name="T38" fmla="*/ 7059 w 7287"/>
                <a:gd name="T39" fmla="*/ 6538 h 20198"/>
                <a:gd name="T40" fmla="*/ 6940 w 7287"/>
                <a:gd name="T41" fmla="*/ 7033 h 20198"/>
                <a:gd name="T42" fmla="*/ 6816 w 7287"/>
                <a:gd name="T43" fmla="*/ 7466 h 20198"/>
                <a:gd name="T44" fmla="*/ 6831 w 7287"/>
                <a:gd name="T45" fmla="*/ 7864 h 20198"/>
                <a:gd name="T46" fmla="*/ 6973 w 7287"/>
                <a:gd name="T47" fmla="*/ 8185 h 20198"/>
                <a:gd name="T48" fmla="*/ 7111 w 7287"/>
                <a:gd name="T49" fmla="*/ 8559 h 20198"/>
                <a:gd name="T50" fmla="*/ 7200 w 7287"/>
                <a:gd name="T51" fmla="*/ 9005 h 20198"/>
                <a:gd name="T52" fmla="*/ 7187 w 7287"/>
                <a:gd name="T53" fmla="*/ 9351 h 20198"/>
                <a:gd name="T54" fmla="*/ 7101 w 7287"/>
                <a:gd name="T55" fmla="*/ 9718 h 20198"/>
                <a:gd name="T56" fmla="*/ 6877 w 7287"/>
                <a:gd name="T57" fmla="*/ 10026 h 20198"/>
                <a:gd name="T58" fmla="*/ 6557 w 7287"/>
                <a:gd name="T59" fmla="*/ 10335 h 20198"/>
                <a:gd name="T60" fmla="*/ 6272 w 7287"/>
                <a:gd name="T61" fmla="*/ 10546 h 20198"/>
                <a:gd name="T62" fmla="*/ 5841 w 7287"/>
                <a:gd name="T63" fmla="*/ 10689 h 20198"/>
                <a:gd name="T64" fmla="*/ 5580 w 7287"/>
                <a:gd name="T65" fmla="*/ 10743 h 20198"/>
                <a:gd name="T66" fmla="*/ 5377 w 7287"/>
                <a:gd name="T67" fmla="*/ 10876 h 20198"/>
                <a:gd name="T68" fmla="*/ 4405 w 7287"/>
                <a:gd name="T69" fmla="*/ 11279 h 20198"/>
                <a:gd name="T70" fmla="*/ 4184 w 7287"/>
                <a:gd name="T71" fmla="*/ 11249 h 20198"/>
                <a:gd name="T72" fmla="*/ 3388 w 7287"/>
                <a:gd name="T73" fmla="*/ 11625 h 20198"/>
                <a:gd name="T74" fmla="*/ 2828 w 7287"/>
                <a:gd name="T75" fmla="*/ 11766 h 20198"/>
                <a:gd name="T76" fmla="*/ 2734 w 7287"/>
                <a:gd name="T77" fmla="*/ 11799 h 20198"/>
                <a:gd name="T78" fmla="*/ 1956 w 7287"/>
                <a:gd name="T79" fmla="*/ 12143 h 20198"/>
                <a:gd name="T80" fmla="*/ 1422 w 7287"/>
                <a:gd name="T81" fmla="*/ 12372 h 20198"/>
                <a:gd name="T82" fmla="*/ 1113 w 7287"/>
                <a:gd name="T83" fmla="*/ 12529 h 20198"/>
                <a:gd name="T84" fmla="*/ 808 w 7287"/>
                <a:gd name="T85" fmla="*/ 12722 h 20198"/>
                <a:gd name="T86" fmla="*/ 492 w 7287"/>
                <a:gd name="T87" fmla="*/ 13018 h 20198"/>
                <a:gd name="T88" fmla="*/ 293 w 7287"/>
                <a:gd name="T89" fmla="*/ 13321 h 20198"/>
                <a:gd name="T90" fmla="*/ 166 w 7287"/>
                <a:gd name="T91" fmla="*/ 13711 h 20198"/>
                <a:gd name="T92" fmla="*/ 133 w 7287"/>
                <a:gd name="T93" fmla="*/ 14109 h 20198"/>
                <a:gd name="T94" fmla="*/ 105 w 7287"/>
                <a:gd name="T95" fmla="*/ 14602 h 20198"/>
                <a:gd name="T96" fmla="*/ 66 w 7287"/>
                <a:gd name="T97" fmla="*/ 14950 h 20198"/>
                <a:gd name="T98" fmla="*/ 51 w 7287"/>
                <a:gd name="T99" fmla="*/ 15202 h 20198"/>
                <a:gd name="T100" fmla="*/ 16 w 7287"/>
                <a:gd name="T101" fmla="*/ 15546 h 20198"/>
                <a:gd name="T102" fmla="*/ 101 w 7287"/>
                <a:gd name="T103" fmla="*/ 15949 h 20198"/>
                <a:gd name="T104" fmla="*/ 120 w 7287"/>
                <a:gd name="T105" fmla="*/ 16784 h 20198"/>
                <a:gd name="T106" fmla="*/ 95 w 7287"/>
                <a:gd name="T107" fmla="*/ 17398 h 20198"/>
                <a:gd name="T108" fmla="*/ 48 w 7287"/>
                <a:gd name="T109" fmla="*/ 17548 h 20198"/>
                <a:gd name="T110" fmla="*/ 150 w 7287"/>
                <a:gd name="T111" fmla="*/ 18548 h 20198"/>
                <a:gd name="T112" fmla="*/ 100 w 7287"/>
                <a:gd name="T113" fmla="*/ 18698 h 20198"/>
                <a:gd name="T114" fmla="*/ 100 w 7287"/>
                <a:gd name="T115" fmla="*/ 19798 h 20198"/>
                <a:gd name="T116" fmla="*/ 150 w 7287"/>
                <a:gd name="T117" fmla="*/ 19948 h 20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7" h="20198">
                  <a:moveTo>
                    <a:pt x="1823" y="36"/>
                  </a:moveTo>
                  <a:lnTo>
                    <a:pt x="1897" y="194"/>
                  </a:lnTo>
                  <a:lnTo>
                    <a:pt x="1908" y="219"/>
                  </a:lnTo>
                  <a:cubicBezTo>
                    <a:pt x="1919" y="245"/>
                    <a:pt x="1907" y="274"/>
                    <a:pt x="1881" y="285"/>
                  </a:cubicBezTo>
                  <a:cubicBezTo>
                    <a:pt x="1856" y="296"/>
                    <a:pt x="1827" y="284"/>
                    <a:pt x="1816" y="258"/>
                  </a:cubicBezTo>
                  <a:lnTo>
                    <a:pt x="1816" y="258"/>
                  </a:lnTo>
                  <a:lnTo>
                    <a:pt x="1807" y="237"/>
                  </a:lnTo>
                  <a:lnTo>
                    <a:pt x="1732" y="79"/>
                  </a:lnTo>
                  <a:cubicBezTo>
                    <a:pt x="1720" y="54"/>
                    <a:pt x="1731" y="24"/>
                    <a:pt x="1756" y="12"/>
                  </a:cubicBezTo>
                  <a:cubicBezTo>
                    <a:pt x="1781" y="0"/>
                    <a:pt x="1811" y="11"/>
                    <a:pt x="1823" y="36"/>
                  </a:cubicBezTo>
                  <a:close/>
                  <a:moveTo>
                    <a:pt x="1985" y="405"/>
                  </a:moveTo>
                  <a:lnTo>
                    <a:pt x="2027" y="513"/>
                  </a:lnTo>
                  <a:lnTo>
                    <a:pt x="2056" y="594"/>
                  </a:lnTo>
                  <a:cubicBezTo>
                    <a:pt x="2065" y="620"/>
                    <a:pt x="2051" y="649"/>
                    <a:pt x="2025" y="658"/>
                  </a:cubicBezTo>
                  <a:cubicBezTo>
                    <a:pt x="1999" y="667"/>
                    <a:pt x="1971" y="654"/>
                    <a:pt x="1961" y="628"/>
                  </a:cubicBezTo>
                  <a:lnTo>
                    <a:pt x="1933" y="549"/>
                  </a:lnTo>
                  <a:lnTo>
                    <a:pt x="1892" y="441"/>
                  </a:lnTo>
                  <a:cubicBezTo>
                    <a:pt x="1882" y="416"/>
                    <a:pt x="1895" y="387"/>
                    <a:pt x="1920" y="377"/>
                  </a:cubicBezTo>
                  <a:cubicBezTo>
                    <a:pt x="1946" y="367"/>
                    <a:pt x="1975" y="380"/>
                    <a:pt x="1985" y="405"/>
                  </a:cubicBezTo>
                  <a:close/>
                  <a:moveTo>
                    <a:pt x="2122" y="784"/>
                  </a:moveTo>
                  <a:lnTo>
                    <a:pt x="2186" y="973"/>
                  </a:lnTo>
                  <a:cubicBezTo>
                    <a:pt x="2195" y="999"/>
                    <a:pt x="2181" y="1027"/>
                    <a:pt x="2155" y="1036"/>
                  </a:cubicBezTo>
                  <a:cubicBezTo>
                    <a:pt x="2129" y="1045"/>
                    <a:pt x="2100" y="1031"/>
                    <a:pt x="2091" y="1005"/>
                  </a:cubicBezTo>
                  <a:lnTo>
                    <a:pt x="2027" y="816"/>
                  </a:lnTo>
                  <a:cubicBezTo>
                    <a:pt x="2018" y="790"/>
                    <a:pt x="2032" y="761"/>
                    <a:pt x="2058" y="752"/>
                  </a:cubicBezTo>
                  <a:cubicBezTo>
                    <a:pt x="2084" y="743"/>
                    <a:pt x="2113" y="757"/>
                    <a:pt x="2122" y="784"/>
                  </a:cubicBezTo>
                  <a:close/>
                  <a:moveTo>
                    <a:pt x="2251" y="1161"/>
                  </a:moveTo>
                  <a:lnTo>
                    <a:pt x="2303" y="1303"/>
                  </a:lnTo>
                  <a:lnTo>
                    <a:pt x="2321" y="1347"/>
                  </a:lnTo>
                  <a:cubicBezTo>
                    <a:pt x="2331" y="1373"/>
                    <a:pt x="2318" y="1402"/>
                    <a:pt x="2293" y="1412"/>
                  </a:cubicBezTo>
                  <a:cubicBezTo>
                    <a:pt x="2267" y="1422"/>
                    <a:pt x="2238" y="1410"/>
                    <a:pt x="2228" y="1384"/>
                  </a:cubicBezTo>
                  <a:lnTo>
                    <a:pt x="2209" y="1337"/>
                  </a:lnTo>
                  <a:lnTo>
                    <a:pt x="2157" y="1195"/>
                  </a:lnTo>
                  <a:cubicBezTo>
                    <a:pt x="2148" y="1169"/>
                    <a:pt x="2161" y="1141"/>
                    <a:pt x="2187" y="1131"/>
                  </a:cubicBezTo>
                  <a:cubicBezTo>
                    <a:pt x="2213" y="1122"/>
                    <a:pt x="2242" y="1135"/>
                    <a:pt x="2251" y="1161"/>
                  </a:cubicBezTo>
                  <a:close/>
                  <a:moveTo>
                    <a:pt x="2396" y="1530"/>
                  </a:moveTo>
                  <a:lnTo>
                    <a:pt x="2434" y="1616"/>
                  </a:lnTo>
                  <a:lnTo>
                    <a:pt x="2480" y="1709"/>
                  </a:lnTo>
                  <a:cubicBezTo>
                    <a:pt x="2492" y="1734"/>
                    <a:pt x="2482" y="1764"/>
                    <a:pt x="2457" y="1776"/>
                  </a:cubicBezTo>
                  <a:cubicBezTo>
                    <a:pt x="2433" y="1788"/>
                    <a:pt x="2403" y="1778"/>
                    <a:pt x="2390" y="1753"/>
                  </a:cubicBezTo>
                  <a:lnTo>
                    <a:pt x="2342" y="1656"/>
                  </a:lnTo>
                  <a:lnTo>
                    <a:pt x="2305" y="1570"/>
                  </a:lnTo>
                  <a:cubicBezTo>
                    <a:pt x="2294" y="1545"/>
                    <a:pt x="2305" y="1515"/>
                    <a:pt x="2330" y="1504"/>
                  </a:cubicBezTo>
                  <a:cubicBezTo>
                    <a:pt x="2356" y="1493"/>
                    <a:pt x="2385" y="1505"/>
                    <a:pt x="2396" y="1530"/>
                  </a:cubicBezTo>
                  <a:close/>
                  <a:moveTo>
                    <a:pt x="2572" y="1883"/>
                  </a:moveTo>
                  <a:lnTo>
                    <a:pt x="2597" y="1927"/>
                  </a:lnTo>
                  <a:lnTo>
                    <a:pt x="2645" y="2004"/>
                  </a:lnTo>
                  <a:lnTo>
                    <a:pt x="2676" y="2050"/>
                  </a:lnTo>
                  <a:cubicBezTo>
                    <a:pt x="2691" y="2073"/>
                    <a:pt x="2685" y="2104"/>
                    <a:pt x="2662" y="2120"/>
                  </a:cubicBezTo>
                  <a:cubicBezTo>
                    <a:pt x="2639" y="2135"/>
                    <a:pt x="2608" y="2129"/>
                    <a:pt x="2592" y="2106"/>
                  </a:cubicBezTo>
                  <a:lnTo>
                    <a:pt x="2560" y="2057"/>
                  </a:lnTo>
                  <a:lnTo>
                    <a:pt x="2511" y="1976"/>
                  </a:lnTo>
                  <a:lnTo>
                    <a:pt x="2486" y="1933"/>
                  </a:lnTo>
                  <a:cubicBezTo>
                    <a:pt x="2472" y="1909"/>
                    <a:pt x="2480" y="1878"/>
                    <a:pt x="2504" y="1865"/>
                  </a:cubicBezTo>
                  <a:cubicBezTo>
                    <a:pt x="2528" y="1851"/>
                    <a:pt x="2558" y="1859"/>
                    <a:pt x="2572" y="1883"/>
                  </a:cubicBezTo>
                  <a:close/>
                  <a:moveTo>
                    <a:pt x="2789" y="2211"/>
                  </a:moveTo>
                  <a:lnTo>
                    <a:pt x="2809" y="2237"/>
                  </a:lnTo>
                  <a:lnTo>
                    <a:pt x="2871" y="2315"/>
                  </a:lnTo>
                  <a:lnTo>
                    <a:pt x="2913" y="2364"/>
                  </a:lnTo>
                  <a:cubicBezTo>
                    <a:pt x="2931" y="2385"/>
                    <a:pt x="2928" y="2417"/>
                    <a:pt x="2907" y="2435"/>
                  </a:cubicBezTo>
                  <a:cubicBezTo>
                    <a:pt x="2886" y="2453"/>
                    <a:pt x="2855" y="2450"/>
                    <a:pt x="2837" y="2429"/>
                  </a:cubicBezTo>
                  <a:lnTo>
                    <a:pt x="2792" y="2377"/>
                  </a:lnTo>
                  <a:lnTo>
                    <a:pt x="2728" y="2297"/>
                  </a:lnTo>
                  <a:lnTo>
                    <a:pt x="2709" y="2271"/>
                  </a:lnTo>
                  <a:cubicBezTo>
                    <a:pt x="2693" y="2249"/>
                    <a:pt x="2697" y="2218"/>
                    <a:pt x="2719" y="2201"/>
                  </a:cubicBezTo>
                  <a:cubicBezTo>
                    <a:pt x="2742" y="2185"/>
                    <a:pt x="2773" y="2189"/>
                    <a:pt x="2789" y="2211"/>
                  </a:cubicBezTo>
                  <a:close/>
                  <a:moveTo>
                    <a:pt x="3046" y="2510"/>
                  </a:moveTo>
                  <a:lnTo>
                    <a:pt x="3082" y="2548"/>
                  </a:lnTo>
                  <a:lnTo>
                    <a:pt x="3164" y="2625"/>
                  </a:lnTo>
                  <a:lnTo>
                    <a:pt x="3187" y="2645"/>
                  </a:lnTo>
                  <a:cubicBezTo>
                    <a:pt x="3208" y="2663"/>
                    <a:pt x="3210" y="2695"/>
                    <a:pt x="3192" y="2716"/>
                  </a:cubicBezTo>
                  <a:cubicBezTo>
                    <a:pt x="3174" y="2737"/>
                    <a:pt x="3142" y="2739"/>
                    <a:pt x="3121" y="2721"/>
                  </a:cubicBezTo>
                  <a:lnTo>
                    <a:pt x="3095" y="2698"/>
                  </a:lnTo>
                  <a:lnTo>
                    <a:pt x="3010" y="2617"/>
                  </a:lnTo>
                  <a:lnTo>
                    <a:pt x="2974" y="2579"/>
                  </a:lnTo>
                  <a:cubicBezTo>
                    <a:pt x="2955" y="2559"/>
                    <a:pt x="2955" y="2528"/>
                    <a:pt x="2975" y="2508"/>
                  </a:cubicBezTo>
                  <a:cubicBezTo>
                    <a:pt x="2995" y="2489"/>
                    <a:pt x="3027" y="2490"/>
                    <a:pt x="3046" y="2510"/>
                  </a:cubicBezTo>
                  <a:close/>
                  <a:moveTo>
                    <a:pt x="3339" y="2772"/>
                  </a:moveTo>
                  <a:lnTo>
                    <a:pt x="3349" y="2781"/>
                  </a:lnTo>
                  <a:lnTo>
                    <a:pt x="3453" y="2858"/>
                  </a:lnTo>
                  <a:lnTo>
                    <a:pt x="3497" y="2889"/>
                  </a:lnTo>
                  <a:cubicBezTo>
                    <a:pt x="3520" y="2905"/>
                    <a:pt x="3525" y="2936"/>
                    <a:pt x="3509" y="2959"/>
                  </a:cubicBezTo>
                  <a:cubicBezTo>
                    <a:pt x="3493" y="2982"/>
                    <a:pt x="3462" y="2987"/>
                    <a:pt x="3439" y="2971"/>
                  </a:cubicBezTo>
                  <a:lnTo>
                    <a:pt x="3393" y="2938"/>
                  </a:lnTo>
                  <a:lnTo>
                    <a:pt x="3287" y="2858"/>
                  </a:lnTo>
                  <a:lnTo>
                    <a:pt x="3276" y="2850"/>
                  </a:lnTo>
                  <a:cubicBezTo>
                    <a:pt x="3255" y="2833"/>
                    <a:pt x="3251" y="2801"/>
                    <a:pt x="3269" y="2780"/>
                  </a:cubicBezTo>
                  <a:cubicBezTo>
                    <a:pt x="3286" y="2758"/>
                    <a:pt x="3317" y="2755"/>
                    <a:pt x="3339" y="2772"/>
                  </a:cubicBezTo>
                  <a:close/>
                  <a:moveTo>
                    <a:pt x="3661" y="3002"/>
                  </a:moveTo>
                  <a:lnTo>
                    <a:pt x="3679" y="3015"/>
                  </a:lnTo>
                  <a:lnTo>
                    <a:pt x="3801" y="3093"/>
                  </a:lnTo>
                  <a:lnTo>
                    <a:pt x="3827" y="3110"/>
                  </a:lnTo>
                  <a:cubicBezTo>
                    <a:pt x="3851" y="3124"/>
                    <a:pt x="3858" y="3155"/>
                    <a:pt x="3843" y="3179"/>
                  </a:cubicBezTo>
                  <a:cubicBezTo>
                    <a:pt x="3829" y="3202"/>
                    <a:pt x="3798" y="3209"/>
                    <a:pt x="3774" y="3195"/>
                  </a:cubicBezTo>
                  <a:lnTo>
                    <a:pt x="3746" y="3177"/>
                  </a:lnTo>
                  <a:lnTo>
                    <a:pt x="3623" y="3097"/>
                  </a:lnTo>
                  <a:lnTo>
                    <a:pt x="3605" y="3085"/>
                  </a:lnTo>
                  <a:cubicBezTo>
                    <a:pt x="3582" y="3069"/>
                    <a:pt x="3576" y="3038"/>
                    <a:pt x="3592" y="3016"/>
                  </a:cubicBezTo>
                  <a:cubicBezTo>
                    <a:pt x="3607" y="2993"/>
                    <a:pt x="3638" y="2987"/>
                    <a:pt x="3661" y="3002"/>
                  </a:cubicBezTo>
                  <a:close/>
                  <a:moveTo>
                    <a:pt x="3997" y="3214"/>
                  </a:moveTo>
                  <a:lnTo>
                    <a:pt x="4056" y="3250"/>
                  </a:lnTo>
                  <a:lnTo>
                    <a:pt x="4168" y="3316"/>
                  </a:lnTo>
                  <a:cubicBezTo>
                    <a:pt x="4192" y="3330"/>
                    <a:pt x="4200" y="3361"/>
                    <a:pt x="4186" y="3385"/>
                  </a:cubicBezTo>
                  <a:cubicBezTo>
                    <a:pt x="4172" y="3408"/>
                    <a:pt x="4142" y="3416"/>
                    <a:pt x="4118" y="3402"/>
                  </a:cubicBezTo>
                  <a:lnTo>
                    <a:pt x="4005" y="3336"/>
                  </a:lnTo>
                  <a:lnTo>
                    <a:pt x="3945" y="3300"/>
                  </a:lnTo>
                  <a:cubicBezTo>
                    <a:pt x="3922" y="3286"/>
                    <a:pt x="3914" y="3255"/>
                    <a:pt x="3928" y="3231"/>
                  </a:cubicBezTo>
                  <a:cubicBezTo>
                    <a:pt x="3943" y="3208"/>
                    <a:pt x="3973" y="3200"/>
                    <a:pt x="3997" y="3214"/>
                  </a:cubicBezTo>
                  <a:close/>
                  <a:moveTo>
                    <a:pt x="4341" y="3415"/>
                  </a:moveTo>
                  <a:lnTo>
                    <a:pt x="4465" y="3486"/>
                  </a:lnTo>
                  <a:lnTo>
                    <a:pt x="4515" y="3514"/>
                  </a:lnTo>
                  <a:cubicBezTo>
                    <a:pt x="4539" y="3528"/>
                    <a:pt x="4548" y="3558"/>
                    <a:pt x="4534" y="3582"/>
                  </a:cubicBezTo>
                  <a:cubicBezTo>
                    <a:pt x="4521" y="3606"/>
                    <a:pt x="4490" y="3615"/>
                    <a:pt x="4466" y="3601"/>
                  </a:cubicBezTo>
                  <a:lnTo>
                    <a:pt x="4415" y="3573"/>
                  </a:lnTo>
                  <a:lnTo>
                    <a:pt x="4292" y="3502"/>
                  </a:lnTo>
                  <a:cubicBezTo>
                    <a:pt x="4268" y="3489"/>
                    <a:pt x="4259" y="3458"/>
                    <a:pt x="4273" y="3434"/>
                  </a:cubicBezTo>
                  <a:cubicBezTo>
                    <a:pt x="4287" y="3410"/>
                    <a:pt x="4317" y="3402"/>
                    <a:pt x="4341" y="3415"/>
                  </a:cubicBezTo>
                  <a:close/>
                  <a:moveTo>
                    <a:pt x="4689" y="3612"/>
                  </a:moveTo>
                  <a:lnTo>
                    <a:pt x="4746" y="3644"/>
                  </a:lnTo>
                  <a:lnTo>
                    <a:pt x="4864" y="3709"/>
                  </a:lnTo>
                  <a:cubicBezTo>
                    <a:pt x="4888" y="3722"/>
                    <a:pt x="4897" y="3753"/>
                    <a:pt x="4883" y="3777"/>
                  </a:cubicBezTo>
                  <a:cubicBezTo>
                    <a:pt x="4870" y="3801"/>
                    <a:pt x="4840" y="3810"/>
                    <a:pt x="4815" y="3796"/>
                  </a:cubicBezTo>
                  <a:lnTo>
                    <a:pt x="4815" y="3796"/>
                  </a:lnTo>
                  <a:lnTo>
                    <a:pt x="4698" y="3731"/>
                  </a:lnTo>
                  <a:lnTo>
                    <a:pt x="4640" y="3699"/>
                  </a:lnTo>
                  <a:cubicBezTo>
                    <a:pt x="4616" y="3686"/>
                    <a:pt x="4608" y="3655"/>
                    <a:pt x="4621" y="3631"/>
                  </a:cubicBezTo>
                  <a:cubicBezTo>
                    <a:pt x="4635" y="3607"/>
                    <a:pt x="4665" y="3598"/>
                    <a:pt x="4689" y="3612"/>
                  </a:cubicBezTo>
                  <a:close/>
                  <a:moveTo>
                    <a:pt x="5039" y="3806"/>
                  </a:moveTo>
                  <a:lnTo>
                    <a:pt x="5214" y="3904"/>
                  </a:lnTo>
                  <a:cubicBezTo>
                    <a:pt x="5238" y="3917"/>
                    <a:pt x="5246" y="3948"/>
                    <a:pt x="5233" y="3972"/>
                  </a:cubicBezTo>
                  <a:cubicBezTo>
                    <a:pt x="5219" y="3996"/>
                    <a:pt x="5189" y="4004"/>
                    <a:pt x="5165" y="3991"/>
                  </a:cubicBezTo>
                  <a:lnTo>
                    <a:pt x="4990" y="3893"/>
                  </a:lnTo>
                  <a:cubicBezTo>
                    <a:pt x="4966" y="3880"/>
                    <a:pt x="4958" y="3849"/>
                    <a:pt x="4971" y="3825"/>
                  </a:cubicBezTo>
                  <a:cubicBezTo>
                    <a:pt x="4985" y="3801"/>
                    <a:pt x="5015" y="3792"/>
                    <a:pt x="5039" y="3806"/>
                  </a:cubicBezTo>
                  <a:close/>
                  <a:moveTo>
                    <a:pt x="5388" y="4002"/>
                  </a:moveTo>
                  <a:lnTo>
                    <a:pt x="5562" y="4102"/>
                  </a:lnTo>
                  <a:cubicBezTo>
                    <a:pt x="5586" y="4116"/>
                    <a:pt x="5594" y="4146"/>
                    <a:pt x="5580" y="4170"/>
                  </a:cubicBezTo>
                  <a:cubicBezTo>
                    <a:pt x="5566" y="4194"/>
                    <a:pt x="5536" y="4202"/>
                    <a:pt x="5512" y="4189"/>
                  </a:cubicBezTo>
                  <a:lnTo>
                    <a:pt x="5338" y="4089"/>
                  </a:lnTo>
                  <a:cubicBezTo>
                    <a:pt x="5314" y="4075"/>
                    <a:pt x="5306" y="4045"/>
                    <a:pt x="5320" y="4021"/>
                  </a:cubicBezTo>
                  <a:cubicBezTo>
                    <a:pt x="5334" y="3997"/>
                    <a:pt x="5364" y="3989"/>
                    <a:pt x="5388" y="4002"/>
                  </a:cubicBezTo>
                  <a:close/>
                  <a:moveTo>
                    <a:pt x="5735" y="4204"/>
                  </a:moveTo>
                  <a:lnTo>
                    <a:pt x="5852" y="4276"/>
                  </a:lnTo>
                  <a:lnTo>
                    <a:pt x="5906" y="4309"/>
                  </a:lnTo>
                  <a:cubicBezTo>
                    <a:pt x="5929" y="4324"/>
                    <a:pt x="5936" y="4355"/>
                    <a:pt x="5922" y="4378"/>
                  </a:cubicBezTo>
                  <a:cubicBezTo>
                    <a:pt x="5907" y="4402"/>
                    <a:pt x="5876" y="4409"/>
                    <a:pt x="5853" y="4394"/>
                  </a:cubicBezTo>
                  <a:lnTo>
                    <a:pt x="5800" y="4361"/>
                  </a:lnTo>
                  <a:lnTo>
                    <a:pt x="5683" y="4290"/>
                  </a:lnTo>
                  <a:cubicBezTo>
                    <a:pt x="5659" y="4275"/>
                    <a:pt x="5652" y="4245"/>
                    <a:pt x="5666" y="4221"/>
                  </a:cubicBezTo>
                  <a:cubicBezTo>
                    <a:pt x="5680" y="4197"/>
                    <a:pt x="5711" y="4190"/>
                    <a:pt x="5735" y="4204"/>
                  </a:cubicBezTo>
                  <a:close/>
                  <a:moveTo>
                    <a:pt x="6075" y="4418"/>
                  </a:moveTo>
                  <a:lnTo>
                    <a:pt x="6101" y="4435"/>
                  </a:lnTo>
                  <a:lnTo>
                    <a:pt x="6217" y="4514"/>
                  </a:lnTo>
                  <a:lnTo>
                    <a:pt x="6242" y="4531"/>
                  </a:lnTo>
                  <a:cubicBezTo>
                    <a:pt x="6265" y="4547"/>
                    <a:pt x="6270" y="4579"/>
                    <a:pt x="6254" y="4601"/>
                  </a:cubicBezTo>
                  <a:cubicBezTo>
                    <a:pt x="6238" y="4623"/>
                    <a:pt x="6207" y="4629"/>
                    <a:pt x="6184" y="4613"/>
                  </a:cubicBezTo>
                  <a:lnTo>
                    <a:pt x="6161" y="4596"/>
                  </a:lnTo>
                  <a:lnTo>
                    <a:pt x="6046" y="4518"/>
                  </a:lnTo>
                  <a:lnTo>
                    <a:pt x="6020" y="4501"/>
                  </a:lnTo>
                  <a:cubicBezTo>
                    <a:pt x="5997" y="4486"/>
                    <a:pt x="5991" y="4455"/>
                    <a:pt x="6006" y="4432"/>
                  </a:cubicBezTo>
                  <a:cubicBezTo>
                    <a:pt x="6021" y="4409"/>
                    <a:pt x="6052" y="4403"/>
                    <a:pt x="6075" y="4418"/>
                  </a:cubicBezTo>
                  <a:close/>
                  <a:moveTo>
                    <a:pt x="6404" y="4651"/>
                  </a:moveTo>
                  <a:lnTo>
                    <a:pt x="6434" y="4673"/>
                  </a:lnTo>
                  <a:lnTo>
                    <a:pt x="6532" y="4753"/>
                  </a:lnTo>
                  <a:lnTo>
                    <a:pt x="6562" y="4779"/>
                  </a:lnTo>
                  <a:cubicBezTo>
                    <a:pt x="6583" y="4798"/>
                    <a:pt x="6585" y="4829"/>
                    <a:pt x="6567" y="4850"/>
                  </a:cubicBezTo>
                  <a:cubicBezTo>
                    <a:pt x="6548" y="4871"/>
                    <a:pt x="6517" y="4873"/>
                    <a:pt x="6496" y="4855"/>
                  </a:cubicBezTo>
                  <a:lnTo>
                    <a:pt x="6469" y="4831"/>
                  </a:lnTo>
                  <a:lnTo>
                    <a:pt x="6373" y="4753"/>
                  </a:lnTo>
                  <a:lnTo>
                    <a:pt x="6344" y="4730"/>
                  </a:lnTo>
                  <a:cubicBezTo>
                    <a:pt x="6322" y="4714"/>
                    <a:pt x="6318" y="4682"/>
                    <a:pt x="6334" y="4660"/>
                  </a:cubicBezTo>
                  <a:cubicBezTo>
                    <a:pt x="6351" y="4638"/>
                    <a:pt x="6383" y="4634"/>
                    <a:pt x="6404" y="4651"/>
                  </a:cubicBezTo>
                  <a:close/>
                  <a:moveTo>
                    <a:pt x="6712" y="4920"/>
                  </a:moveTo>
                  <a:lnTo>
                    <a:pt x="6781" y="4995"/>
                  </a:lnTo>
                  <a:lnTo>
                    <a:pt x="6845" y="5073"/>
                  </a:lnTo>
                  <a:cubicBezTo>
                    <a:pt x="6862" y="5095"/>
                    <a:pt x="6859" y="5126"/>
                    <a:pt x="6837" y="5144"/>
                  </a:cubicBezTo>
                  <a:cubicBezTo>
                    <a:pt x="6816" y="5161"/>
                    <a:pt x="6784" y="5158"/>
                    <a:pt x="6767" y="5136"/>
                  </a:cubicBezTo>
                  <a:lnTo>
                    <a:pt x="6708" y="5062"/>
                  </a:lnTo>
                  <a:lnTo>
                    <a:pt x="6638" y="4987"/>
                  </a:lnTo>
                  <a:cubicBezTo>
                    <a:pt x="6620" y="4967"/>
                    <a:pt x="6621" y="4935"/>
                    <a:pt x="6641" y="4917"/>
                  </a:cubicBezTo>
                  <a:cubicBezTo>
                    <a:pt x="6661" y="4898"/>
                    <a:pt x="6693" y="4899"/>
                    <a:pt x="6712" y="4920"/>
                  </a:cubicBezTo>
                  <a:close/>
                  <a:moveTo>
                    <a:pt x="6959" y="5249"/>
                  </a:moveTo>
                  <a:lnTo>
                    <a:pt x="6997" y="5321"/>
                  </a:lnTo>
                  <a:lnTo>
                    <a:pt x="7034" y="5403"/>
                  </a:lnTo>
                  <a:lnTo>
                    <a:pt x="7046" y="5436"/>
                  </a:lnTo>
                  <a:cubicBezTo>
                    <a:pt x="7056" y="5462"/>
                    <a:pt x="7042" y="5491"/>
                    <a:pt x="7016" y="5500"/>
                  </a:cubicBezTo>
                  <a:cubicBezTo>
                    <a:pt x="6990" y="5510"/>
                    <a:pt x="6962" y="5497"/>
                    <a:pt x="6952" y="5471"/>
                  </a:cubicBezTo>
                  <a:lnTo>
                    <a:pt x="6942" y="5443"/>
                  </a:lnTo>
                  <a:lnTo>
                    <a:pt x="6909" y="5368"/>
                  </a:lnTo>
                  <a:lnTo>
                    <a:pt x="6871" y="5295"/>
                  </a:lnTo>
                  <a:cubicBezTo>
                    <a:pt x="6858" y="5271"/>
                    <a:pt x="6867" y="5241"/>
                    <a:pt x="6892" y="5228"/>
                  </a:cubicBezTo>
                  <a:cubicBezTo>
                    <a:pt x="6916" y="5215"/>
                    <a:pt x="6946" y="5224"/>
                    <a:pt x="6959" y="5249"/>
                  </a:cubicBezTo>
                  <a:close/>
                  <a:moveTo>
                    <a:pt x="7104" y="5634"/>
                  </a:moveTo>
                  <a:lnTo>
                    <a:pt x="7108" y="5649"/>
                  </a:lnTo>
                  <a:lnTo>
                    <a:pt x="7122" y="5731"/>
                  </a:lnTo>
                  <a:lnTo>
                    <a:pt x="7131" y="5812"/>
                  </a:lnTo>
                  <a:lnTo>
                    <a:pt x="7133" y="5840"/>
                  </a:lnTo>
                  <a:cubicBezTo>
                    <a:pt x="7134" y="5868"/>
                    <a:pt x="7113" y="5891"/>
                    <a:pt x="7086" y="5893"/>
                  </a:cubicBezTo>
                  <a:cubicBezTo>
                    <a:pt x="7058" y="5894"/>
                    <a:pt x="7035" y="5873"/>
                    <a:pt x="7033" y="5846"/>
                  </a:cubicBezTo>
                  <a:lnTo>
                    <a:pt x="7032" y="5824"/>
                  </a:lnTo>
                  <a:lnTo>
                    <a:pt x="7023" y="5747"/>
                  </a:lnTo>
                  <a:lnTo>
                    <a:pt x="7010" y="5671"/>
                  </a:lnTo>
                  <a:lnTo>
                    <a:pt x="7007" y="5656"/>
                  </a:lnTo>
                  <a:cubicBezTo>
                    <a:pt x="7001" y="5629"/>
                    <a:pt x="7018" y="5602"/>
                    <a:pt x="7044" y="5596"/>
                  </a:cubicBezTo>
                  <a:cubicBezTo>
                    <a:pt x="7071" y="5590"/>
                    <a:pt x="7098" y="5607"/>
                    <a:pt x="7104" y="5634"/>
                  </a:cubicBezTo>
                  <a:close/>
                  <a:moveTo>
                    <a:pt x="7134" y="6045"/>
                  </a:moveTo>
                  <a:lnTo>
                    <a:pt x="7133" y="6056"/>
                  </a:lnTo>
                  <a:lnTo>
                    <a:pt x="7127" y="6137"/>
                  </a:lnTo>
                  <a:lnTo>
                    <a:pt x="7118" y="6218"/>
                  </a:lnTo>
                  <a:lnTo>
                    <a:pt x="7113" y="6250"/>
                  </a:lnTo>
                  <a:cubicBezTo>
                    <a:pt x="7109" y="6277"/>
                    <a:pt x="7083" y="6295"/>
                    <a:pt x="7056" y="6291"/>
                  </a:cubicBezTo>
                  <a:cubicBezTo>
                    <a:pt x="7028" y="6287"/>
                    <a:pt x="7010" y="6261"/>
                    <a:pt x="7014" y="6234"/>
                  </a:cubicBezTo>
                  <a:lnTo>
                    <a:pt x="7019" y="6207"/>
                  </a:lnTo>
                  <a:lnTo>
                    <a:pt x="7028" y="6130"/>
                  </a:lnTo>
                  <a:lnTo>
                    <a:pt x="7033" y="6053"/>
                  </a:lnTo>
                  <a:lnTo>
                    <a:pt x="7034" y="6041"/>
                  </a:lnTo>
                  <a:cubicBezTo>
                    <a:pt x="7035" y="6013"/>
                    <a:pt x="7058" y="5992"/>
                    <a:pt x="7086" y="5993"/>
                  </a:cubicBezTo>
                  <a:cubicBezTo>
                    <a:pt x="7113" y="5994"/>
                    <a:pt x="7135" y="6017"/>
                    <a:pt x="7134" y="6045"/>
                  </a:cubicBezTo>
                  <a:close/>
                  <a:moveTo>
                    <a:pt x="7078" y="6449"/>
                  </a:moveTo>
                  <a:lnTo>
                    <a:pt x="7059" y="6538"/>
                  </a:lnTo>
                  <a:lnTo>
                    <a:pt x="7034" y="6645"/>
                  </a:lnTo>
                  <a:cubicBezTo>
                    <a:pt x="7028" y="6672"/>
                    <a:pt x="7001" y="6689"/>
                    <a:pt x="6974" y="6682"/>
                  </a:cubicBezTo>
                  <a:cubicBezTo>
                    <a:pt x="6947" y="6676"/>
                    <a:pt x="6931" y="6649"/>
                    <a:pt x="6937" y="6622"/>
                  </a:cubicBezTo>
                  <a:lnTo>
                    <a:pt x="6961" y="6518"/>
                  </a:lnTo>
                  <a:lnTo>
                    <a:pt x="6980" y="6428"/>
                  </a:lnTo>
                  <a:cubicBezTo>
                    <a:pt x="6985" y="6401"/>
                    <a:pt x="7012" y="6384"/>
                    <a:pt x="7039" y="6390"/>
                  </a:cubicBezTo>
                  <a:cubicBezTo>
                    <a:pt x="7066" y="6395"/>
                    <a:pt x="7083" y="6422"/>
                    <a:pt x="7078" y="6449"/>
                  </a:cubicBezTo>
                  <a:close/>
                  <a:moveTo>
                    <a:pt x="6987" y="6840"/>
                  </a:moveTo>
                  <a:lnTo>
                    <a:pt x="6983" y="6855"/>
                  </a:lnTo>
                  <a:lnTo>
                    <a:pt x="6945" y="7013"/>
                  </a:lnTo>
                  <a:lnTo>
                    <a:pt x="6940" y="7033"/>
                  </a:lnTo>
                  <a:cubicBezTo>
                    <a:pt x="6934" y="7060"/>
                    <a:pt x="6908" y="7077"/>
                    <a:pt x="6881" y="7071"/>
                  </a:cubicBezTo>
                  <a:cubicBezTo>
                    <a:pt x="6854" y="7065"/>
                    <a:pt x="6837" y="7039"/>
                    <a:pt x="6843" y="7012"/>
                  </a:cubicBezTo>
                  <a:lnTo>
                    <a:pt x="6847" y="6990"/>
                  </a:lnTo>
                  <a:lnTo>
                    <a:pt x="6886" y="6831"/>
                  </a:lnTo>
                  <a:lnTo>
                    <a:pt x="6890" y="6816"/>
                  </a:lnTo>
                  <a:cubicBezTo>
                    <a:pt x="6896" y="6789"/>
                    <a:pt x="6923" y="6773"/>
                    <a:pt x="6950" y="6780"/>
                  </a:cubicBezTo>
                  <a:cubicBezTo>
                    <a:pt x="6977" y="6786"/>
                    <a:pt x="6993" y="6813"/>
                    <a:pt x="6987" y="6840"/>
                  </a:cubicBezTo>
                  <a:close/>
                  <a:moveTo>
                    <a:pt x="6900" y="7227"/>
                  </a:moveTo>
                  <a:lnTo>
                    <a:pt x="6883" y="7326"/>
                  </a:lnTo>
                  <a:lnTo>
                    <a:pt x="6871" y="7422"/>
                  </a:lnTo>
                  <a:cubicBezTo>
                    <a:pt x="6868" y="7449"/>
                    <a:pt x="6843" y="7469"/>
                    <a:pt x="6816" y="7466"/>
                  </a:cubicBezTo>
                  <a:cubicBezTo>
                    <a:pt x="6789" y="7463"/>
                    <a:pt x="6769" y="7438"/>
                    <a:pt x="6772" y="7410"/>
                  </a:cubicBezTo>
                  <a:lnTo>
                    <a:pt x="6784" y="7308"/>
                  </a:lnTo>
                  <a:lnTo>
                    <a:pt x="6802" y="7210"/>
                  </a:lnTo>
                  <a:cubicBezTo>
                    <a:pt x="6807" y="7182"/>
                    <a:pt x="6832" y="7164"/>
                    <a:pt x="6860" y="7169"/>
                  </a:cubicBezTo>
                  <a:cubicBezTo>
                    <a:pt x="6887" y="7174"/>
                    <a:pt x="6905" y="7200"/>
                    <a:pt x="6900" y="7227"/>
                  </a:cubicBezTo>
                  <a:close/>
                  <a:moveTo>
                    <a:pt x="6858" y="7617"/>
                  </a:moveTo>
                  <a:lnTo>
                    <a:pt x="6858" y="7634"/>
                  </a:lnTo>
                  <a:lnTo>
                    <a:pt x="6860" y="7707"/>
                  </a:lnTo>
                  <a:lnTo>
                    <a:pt x="6868" y="7780"/>
                  </a:lnTo>
                  <a:lnTo>
                    <a:pt x="6873" y="7807"/>
                  </a:lnTo>
                  <a:cubicBezTo>
                    <a:pt x="6877" y="7834"/>
                    <a:pt x="6858" y="7860"/>
                    <a:pt x="6831" y="7864"/>
                  </a:cubicBezTo>
                  <a:cubicBezTo>
                    <a:pt x="6804" y="7868"/>
                    <a:pt x="6778" y="7850"/>
                    <a:pt x="6774" y="7823"/>
                  </a:cubicBezTo>
                  <a:lnTo>
                    <a:pt x="6769" y="7791"/>
                  </a:lnTo>
                  <a:lnTo>
                    <a:pt x="6760" y="7711"/>
                  </a:lnTo>
                  <a:lnTo>
                    <a:pt x="6758" y="7631"/>
                  </a:lnTo>
                  <a:lnTo>
                    <a:pt x="6758" y="7614"/>
                  </a:lnTo>
                  <a:cubicBezTo>
                    <a:pt x="6759" y="7587"/>
                    <a:pt x="6782" y="7565"/>
                    <a:pt x="6810" y="7566"/>
                  </a:cubicBezTo>
                  <a:cubicBezTo>
                    <a:pt x="6837" y="7566"/>
                    <a:pt x="6859" y="7589"/>
                    <a:pt x="6858" y="7617"/>
                  </a:cubicBezTo>
                  <a:close/>
                  <a:moveTo>
                    <a:pt x="6914" y="7997"/>
                  </a:moveTo>
                  <a:lnTo>
                    <a:pt x="6916" y="8006"/>
                  </a:lnTo>
                  <a:lnTo>
                    <a:pt x="6939" y="8083"/>
                  </a:lnTo>
                  <a:lnTo>
                    <a:pt x="6973" y="8185"/>
                  </a:lnTo>
                  <a:cubicBezTo>
                    <a:pt x="6982" y="8211"/>
                    <a:pt x="6968" y="8239"/>
                    <a:pt x="6942" y="8248"/>
                  </a:cubicBezTo>
                  <a:cubicBezTo>
                    <a:pt x="6915" y="8257"/>
                    <a:pt x="6887" y="8243"/>
                    <a:pt x="6878" y="8217"/>
                  </a:cubicBezTo>
                  <a:lnTo>
                    <a:pt x="6843" y="8111"/>
                  </a:lnTo>
                  <a:lnTo>
                    <a:pt x="6820" y="8031"/>
                  </a:lnTo>
                  <a:lnTo>
                    <a:pt x="6817" y="8023"/>
                  </a:lnTo>
                  <a:cubicBezTo>
                    <a:pt x="6810" y="7996"/>
                    <a:pt x="6826" y="7969"/>
                    <a:pt x="6853" y="7962"/>
                  </a:cubicBezTo>
                  <a:cubicBezTo>
                    <a:pt x="6880" y="7955"/>
                    <a:pt x="6907" y="7971"/>
                    <a:pt x="6914" y="7997"/>
                  </a:cubicBezTo>
                  <a:close/>
                  <a:moveTo>
                    <a:pt x="7041" y="8371"/>
                  </a:moveTo>
                  <a:lnTo>
                    <a:pt x="7050" y="8397"/>
                  </a:lnTo>
                  <a:lnTo>
                    <a:pt x="7110" y="8556"/>
                  </a:lnTo>
                  <a:lnTo>
                    <a:pt x="7111" y="8559"/>
                  </a:lnTo>
                  <a:cubicBezTo>
                    <a:pt x="7120" y="8585"/>
                    <a:pt x="7107" y="8614"/>
                    <a:pt x="7081" y="8623"/>
                  </a:cubicBezTo>
                  <a:cubicBezTo>
                    <a:pt x="7055" y="8633"/>
                    <a:pt x="7026" y="8619"/>
                    <a:pt x="7017" y="8593"/>
                  </a:cubicBezTo>
                  <a:lnTo>
                    <a:pt x="7016" y="8592"/>
                  </a:lnTo>
                  <a:lnTo>
                    <a:pt x="6956" y="8431"/>
                  </a:lnTo>
                  <a:lnTo>
                    <a:pt x="6947" y="8406"/>
                  </a:lnTo>
                  <a:cubicBezTo>
                    <a:pt x="6937" y="8380"/>
                    <a:pt x="6950" y="8352"/>
                    <a:pt x="6976" y="8342"/>
                  </a:cubicBezTo>
                  <a:cubicBezTo>
                    <a:pt x="7002" y="8332"/>
                    <a:pt x="7031" y="8346"/>
                    <a:pt x="7041" y="8371"/>
                  </a:cubicBezTo>
                  <a:close/>
                  <a:moveTo>
                    <a:pt x="7178" y="8750"/>
                  </a:moveTo>
                  <a:lnTo>
                    <a:pt x="7219" y="8880"/>
                  </a:lnTo>
                  <a:lnTo>
                    <a:pt x="7235" y="8944"/>
                  </a:lnTo>
                  <a:cubicBezTo>
                    <a:pt x="7242" y="8971"/>
                    <a:pt x="7226" y="8998"/>
                    <a:pt x="7200" y="9005"/>
                  </a:cubicBezTo>
                  <a:cubicBezTo>
                    <a:pt x="7173" y="9012"/>
                    <a:pt x="7146" y="8996"/>
                    <a:pt x="7139" y="8969"/>
                  </a:cubicBezTo>
                  <a:lnTo>
                    <a:pt x="7123" y="8910"/>
                  </a:lnTo>
                  <a:lnTo>
                    <a:pt x="7082" y="8780"/>
                  </a:lnTo>
                  <a:cubicBezTo>
                    <a:pt x="7074" y="8753"/>
                    <a:pt x="7089" y="8725"/>
                    <a:pt x="7115" y="8717"/>
                  </a:cubicBezTo>
                  <a:cubicBezTo>
                    <a:pt x="7141" y="8709"/>
                    <a:pt x="7169" y="8723"/>
                    <a:pt x="7178" y="8750"/>
                  </a:cubicBezTo>
                  <a:close/>
                  <a:moveTo>
                    <a:pt x="7275" y="9147"/>
                  </a:moveTo>
                  <a:lnTo>
                    <a:pt x="7283" y="9210"/>
                  </a:lnTo>
                  <a:lnTo>
                    <a:pt x="7287" y="9293"/>
                  </a:lnTo>
                  <a:lnTo>
                    <a:pt x="7287" y="9353"/>
                  </a:lnTo>
                  <a:cubicBezTo>
                    <a:pt x="7286" y="9380"/>
                    <a:pt x="7264" y="9402"/>
                    <a:pt x="7236" y="9402"/>
                  </a:cubicBezTo>
                  <a:cubicBezTo>
                    <a:pt x="7209" y="9402"/>
                    <a:pt x="7186" y="9379"/>
                    <a:pt x="7187" y="9351"/>
                  </a:cubicBezTo>
                  <a:lnTo>
                    <a:pt x="7188" y="9299"/>
                  </a:lnTo>
                  <a:lnTo>
                    <a:pt x="7183" y="9222"/>
                  </a:lnTo>
                  <a:lnTo>
                    <a:pt x="7176" y="9158"/>
                  </a:lnTo>
                  <a:cubicBezTo>
                    <a:pt x="7173" y="9131"/>
                    <a:pt x="7192" y="9106"/>
                    <a:pt x="7220" y="9103"/>
                  </a:cubicBezTo>
                  <a:cubicBezTo>
                    <a:pt x="7247" y="9100"/>
                    <a:pt x="7272" y="9119"/>
                    <a:pt x="7275" y="9147"/>
                  </a:cubicBezTo>
                  <a:close/>
                  <a:moveTo>
                    <a:pt x="7260" y="9563"/>
                  </a:moveTo>
                  <a:lnTo>
                    <a:pt x="7244" y="9627"/>
                  </a:lnTo>
                  <a:lnTo>
                    <a:pt x="7214" y="9710"/>
                  </a:lnTo>
                  <a:lnTo>
                    <a:pt x="7192" y="9759"/>
                  </a:lnTo>
                  <a:cubicBezTo>
                    <a:pt x="7180" y="9784"/>
                    <a:pt x="7150" y="9795"/>
                    <a:pt x="7125" y="9784"/>
                  </a:cubicBezTo>
                  <a:cubicBezTo>
                    <a:pt x="7100" y="9772"/>
                    <a:pt x="7089" y="9743"/>
                    <a:pt x="7101" y="9718"/>
                  </a:cubicBezTo>
                  <a:lnTo>
                    <a:pt x="7120" y="9676"/>
                  </a:lnTo>
                  <a:lnTo>
                    <a:pt x="7147" y="9601"/>
                  </a:lnTo>
                  <a:lnTo>
                    <a:pt x="7164" y="9538"/>
                  </a:lnTo>
                  <a:cubicBezTo>
                    <a:pt x="7171" y="9511"/>
                    <a:pt x="7198" y="9495"/>
                    <a:pt x="7225" y="9502"/>
                  </a:cubicBezTo>
                  <a:cubicBezTo>
                    <a:pt x="7251" y="9509"/>
                    <a:pt x="7267" y="9536"/>
                    <a:pt x="7260" y="9563"/>
                  </a:cubicBezTo>
                  <a:close/>
                  <a:moveTo>
                    <a:pt x="7085" y="9938"/>
                  </a:moveTo>
                  <a:lnTo>
                    <a:pt x="7072" y="9956"/>
                  </a:lnTo>
                  <a:lnTo>
                    <a:pt x="7006" y="10036"/>
                  </a:lnTo>
                  <a:lnTo>
                    <a:pt x="6949" y="10095"/>
                  </a:lnTo>
                  <a:cubicBezTo>
                    <a:pt x="6929" y="10115"/>
                    <a:pt x="6898" y="10116"/>
                    <a:pt x="6878" y="10096"/>
                  </a:cubicBezTo>
                  <a:cubicBezTo>
                    <a:pt x="6858" y="10077"/>
                    <a:pt x="6858" y="10046"/>
                    <a:pt x="6877" y="10026"/>
                  </a:cubicBezTo>
                  <a:lnTo>
                    <a:pt x="6929" y="9973"/>
                  </a:lnTo>
                  <a:lnTo>
                    <a:pt x="6990" y="9898"/>
                  </a:lnTo>
                  <a:lnTo>
                    <a:pt x="7003" y="9881"/>
                  </a:lnTo>
                  <a:cubicBezTo>
                    <a:pt x="7018" y="9858"/>
                    <a:pt x="7049" y="9853"/>
                    <a:pt x="7072" y="9869"/>
                  </a:cubicBezTo>
                  <a:cubicBezTo>
                    <a:pt x="7095" y="9884"/>
                    <a:pt x="7100" y="9916"/>
                    <a:pt x="7085" y="9938"/>
                  </a:cubicBezTo>
                  <a:close/>
                  <a:moveTo>
                    <a:pt x="6795" y="10232"/>
                  </a:moveTo>
                  <a:lnTo>
                    <a:pt x="6790" y="10236"/>
                  </a:lnTo>
                  <a:lnTo>
                    <a:pt x="6735" y="10277"/>
                  </a:lnTo>
                  <a:lnTo>
                    <a:pt x="6676" y="10317"/>
                  </a:lnTo>
                  <a:lnTo>
                    <a:pt x="6626" y="10349"/>
                  </a:lnTo>
                  <a:cubicBezTo>
                    <a:pt x="6603" y="10364"/>
                    <a:pt x="6572" y="10358"/>
                    <a:pt x="6557" y="10335"/>
                  </a:cubicBezTo>
                  <a:cubicBezTo>
                    <a:pt x="6542" y="10312"/>
                    <a:pt x="6549" y="10281"/>
                    <a:pt x="6572" y="10266"/>
                  </a:cubicBezTo>
                  <a:lnTo>
                    <a:pt x="6620" y="10235"/>
                  </a:lnTo>
                  <a:lnTo>
                    <a:pt x="6676" y="10196"/>
                  </a:lnTo>
                  <a:lnTo>
                    <a:pt x="6728" y="10158"/>
                  </a:lnTo>
                  <a:lnTo>
                    <a:pt x="6732" y="10154"/>
                  </a:lnTo>
                  <a:cubicBezTo>
                    <a:pt x="6754" y="10137"/>
                    <a:pt x="6785" y="10141"/>
                    <a:pt x="6802" y="10162"/>
                  </a:cubicBezTo>
                  <a:cubicBezTo>
                    <a:pt x="6820" y="10183"/>
                    <a:pt x="6816" y="10215"/>
                    <a:pt x="6795" y="10232"/>
                  </a:cubicBezTo>
                  <a:close/>
                  <a:moveTo>
                    <a:pt x="6451" y="10453"/>
                  </a:moveTo>
                  <a:lnTo>
                    <a:pt x="6406" y="10478"/>
                  </a:lnTo>
                  <a:lnTo>
                    <a:pt x="6330" y="10517"/>
                  </a:lnTo>
                  <a:lnTo>
                    <a:pt x="6272" y="10546"/>
                  </a:lnTo>
                  <a:cubicBezTo>
                    <a:pt x="6247" y="10559"/>
                    <a:pt x="6217" y="10549"/>
                    <a:pt x="6205" y="10524"/>
                  </a:cubicBezTo>
                  <a:cubicBezTo>
                    <a:pt x="6193" y="10499"/>
                    <a:pt x="6203" y="10469"/>
                    <a:pt x="6227" y="10457"/>
                  </a:cubicBezTo>
                  <a:lnTo>
                    <a:pt x="6283" y="10429"/>
                  </a:lnTo>
                  <a:lnTo>
                    <a:pt x="6357" y="10390"/>
                  </a:lnTo>
                  <a:lnTo>
                    <a:pt x="6403" y="10365"/>
                  </a:lnTo>
                  <a:cubicBezTo>
                    <a:pt x="6427" y="10352"/>
                    <a:pt x="6458" y="10361"/>
                    <a:pt x="6471" y="10385"/>
                  </a:cubicBezTo>
                  <a:cubicBezTo>
                    <a:pt x="6484" y="10409"/>
                    <a:pt x="6475" y="10440"/>
                    <a:pt x="6451" y="10453"/>
                  </a:cubicBezTo>
                  <a:close/>
                  <a:moveTo>
                    <a:pt x="6090" y="10633"/>
                  </a:moveTo>
                  <a:lnTo>
                    <a:pt x="5995" y="10676"/>
                  </a:lnTo>
                  <a:lnTo>
                    <a:pt x="5906" y="10715"/>
                  </a:lnTo>
                  <a:cubicBezTo>
                    <a:pt x="5881" y="10726"/>
                    <a:pt x="5852" y="10714"/>
                    <a:pt x="5841" y="10689"/>
                  </a:cubicBezTo>
                  <a:cubicBezTo>
                    <a:pt x="5830" y="10664"/>
                    <a:pt x="5841" y="10634"/>
                    <a:pt x="5867" y="10623"/>
                  </a:cubicBezTo>
                  <a:lnTo>
                    <a:pt x="5954" y="10586"/>
                  </a:lnTo>
                  <a:lnTo>
                    <a:pt x="6048" y="10542"/>
                  </a:lnTo>
                  <a:cubicBezTo>
                    <a:pt x="6073" y="10531"/>
                    <a:pt x="6103" y="10542"/>
                    <a:pt x="6115" y="10567"/>
                  </a:cubicBezTo>
                  <a:cubicBezTo>
                    <a:pt x="6126" y="10592"/>
                    <a:pt x="6115" y="10621"/>
                    <a:pt x="6090" y="10633"/>
                  </a:cubicBezTo>
                  <a:close/>
                  <a:moveTo>
                    <a:pt x="5721" y="10793"/>
                  </a:moveTo>
                  <a:lnTo>
                    <a:pt x="5618" y="10835"/>
                  </a:lnTo>
                  <a:lnTo>
                    <a:pt x="5535" y="10868"/>
                  </a:lnTo>
                  <a:cubicBezTo>
                    <a:pt x="5509" y="10878"/>
                    <a:pt x="5480" y="10865"/>
                    <a:pt x="5470" y="10840"/>
                  </a:cubicBezTo>
                  <a:cubicBezTo>
                    <a:pt x="5460" y="10814"/>
                    <a:pt x="5473" y="10785"/>
                    <a:pt x="5498" y="10775"/>
                  </a:cubicBezTo>
                  <a:lnTo>
                    <a:pt x="5580" y="10743"/>
                  </a:lnTo>
                  <a:lnTo>
                    <a:pt x="5683" y="10701"/>
                  </a:lnTo>
                  <a:cubicBezTo>
                    <a:pt x="5709" y="10690"/>
                    <a:pt x="5738" y="10702"/>
                    <a:pt x="5748" y="10728"/>
                  </a:cubicBezTo>
                  <a:cubicBezTo>
                    <a:pt x="5759" y="10753"/>
                    <a:pt x="5747" y="10783"/>
                    <a:pt x="5721" y="10793"/>
                  </a:cubicBezTo>
                  <a:close/>
                  <a:moveTo>
                    <a:pt x="5348" y="10940"/>
                  </a:moveTo>
                  <a:lnTo>
                    <a:pt x="5208" y="10993"/>
                  </a:lnTo>
                  <a:lnTo>
                    <a:pt x="5160" y="11011"/>
                  </a:lnTo>
                  <a:cubicBezTo>
                    <a:pt x="5134" y="11020"/>
                    <a:pt x="5105" y="11007"/>
                    <a:pt x="5096" y="10981"/>
                  </a:cubicBezTo>
                  <a:cubicBezTo>
                    <a:pt x="5086" y="10955"/>
                    <a:pt x="5100" y="10926"/>
                    <a:pt x="5126" y="10917"/>
                  </a:cubicBezTo>
                  <a:lnTo>
                    <a:pt x="5172" y="10900"/>
                  </a:lnTo>
                  <a:lnTo>
                    <a:pt x="5313" y="10847"/>
                  </a:lnTo>
                  <a:cubicBezTo>
                    <a:pt x="5338" y="10837"/>
                    <a:pt x="5367" y="10850"/>
                    <a:pt x="5377" y="10876"/>
                  </a:cubicBezTo>
                  <a:cubicBezTo>
                    <a:pt x="5387" y="10902"/>
                    <a:pt x="5374" y="10931"/>
                    <a:pt x="5348" y="10940"/>
                  </a:cubicBezTo>
                  <a:close/>
                  <a:moveTo>
                    <a:pt x="4972" y="11080"/>
                  </a:moveTo>
                  <a:lnTo>
                    <a:pt x="4784" y="11147"/>
                  </a:lnTo>
                  <a:cubicBezTo>
                    <a:pt x="4758" y="11156"/>
                    <a:pt x="4729" y="11143"/>
                    <a:pt x="4720" y="11117"/>
                  </a:cubicBezTo>
                  <a:cubicBezTo>
                    <a:pt x="4710" y="11091"/>
                    <a:pt x="4724" y="11062"/>
                    <a:pt x="4750" y="11053"/>
                  </a:cubicBezTo>
                  <a:lnTo>
                    <a:pt x="4938" y="10985"/>
                  </a:lnTo>
                  <a:cubicBezTo>
                    <a:pt x="4964" y="10976"/>
                    <a:pt x="4993" y="10990"/>
                    <a:pt x="5002" y="11016"/>
                  </a:cubicBezTo>
                  <a:cubicBezTo>
                    <a:pt x="5011" y="11042"/>
                    <a:pt x="4998" y="11070"/>
                    <a:pt x="4972" y="11080"/>
                  </a:cubicBezTo>
                  <a:close/>
                  <a:moveTo>
                    <a:pt x="4595" y="11213"/>
                  </a:moveTo>
                  <a:lnTo>
                    <a:pt x="4546" y="11231"/>
                  </a:lnTo>
                  <a:lnTo>
                    <a:pt x="4405" y="11279"/>
                  </a:lnTo>
                  <a:cubicBezTo>
                    <a:pt x="4379" y="11288"/>
                    <a:pt x="4351" y="11274"/>
                    <a:pt x="4342" y="11248"/>
                  </a:cubicBezTo>
                  <a:cubicBezTo>
                    <a:pt x="4333" y="11222"/>
                    <a:pt x="4347" y="11193"/>
                    <a:pt x="4373" y="11184"/>
                  </a:cubicBezTo>
                  <a:lnTo>
                    <a:pt x="4512" y="11136"/>
                  </a:lnTo>
                  <a:lnTo>
                    <a:pt x="4562" y="11119"/>
                  </a:lnTo>
                  <a:cubicBezTo>
                    <a:pt x="4588" y="11110"/>
                    <a:pt x="4616" y="11124"/>
                    <a:pt x="4625" y="11150"/>
                  </a:cubicBezTo>
                  <a:cubicBezTo>
                    <a:pt x="4634" y="11176"/>
                    <a:pt x="4621" y="11204"/>
                    <a:pt x="4595" y="11213"/>
                  </a:cubicBezTo>
                  <a:close/>
                  <a:moveTo>
                    <a:pt x="4216" y="11344"/>
                  </a:moveTo>
                  <a:lnTo>
                    <a:pt x="4027" y="11408"/>
                  </a:lnTo>
                  <a:cubicBezTo>
                    <a:pt x="4000" y="11417"/>
                    <a:pt x="3972" y="11403"/>
                    <a:pt x="3963" y="11377"/>
                  </a:cubicBezTo>
                  <a:cubicBezTo>
                    <a:pt x="3954" y="11351"/>
                    <a:pt x="3968" y="11322"/>
                    <a:pt x="3994" y="11313"/>
                  </a:cubicBezTo>
                  <a:lnTo>
                    <a:pt x="4184" y="11249"/>
                  </a:lnTo>
                  <a:cubicBezTo>
                    <a:pt x="4210" y="11240"/>
                    <a:pt x="4238" y="11254"/>
                    <a:pt x="4247" y="11280"/>
                  </a:cubicBezTo>
                  <a:cubicBezTo>
                    <a:pt x="4256" y="11307"/>
                    <a:pt x="4242" y="11335"/>
                    <a:pt x="4216" y="11344"/>
                  </a:cubicBezTo>
                  <a:close/>
                  <a:moveTo>
                    <a:pt x="3837" y="11473"/>
                  </a:moveTo>
                  <a:lnTo>
                    <a:pt x="3648" y="11537"/>
                  </a:lnTo>
                  <a:cubicBezTo>
                    <a:pt x="3622" y="11546"/>
                    <a:pt x="3593" y="11532"/>
                    <a:pt x="3584" y="11506"/>
                  </a:cubicBezTo>
                  <a:cubicBezTo>
                    <a:pt x="3576" y="11479"/>
                    <a:pt x="3590" y="11451"/>
                    <a:pt x="3616" y="11442"/>
                  </a:cubicBezTo>
                  <a:lnTo>
                    <a:pt x="3805" y="11378"/>
                  </a:lnTo>
                  <a:cubicBezTo>
                    <a:pt x="3831" y="11369"/>
                    <a:pt x="3860" y="11383"/>
                    <a:pt x="3869" y="11409"/>
                  </a:cubicBezTo>
                  <a:cubicBezTo>
                    <a:pt x="3877" y="11435"/>
                    <a:pt x="3863" y="11464"/>
                    <a:pt x="3837" y="11473"/>
                  </a:cubicBezTo>
                  <a:close/>
                  <a:moveTo>
                    <a:pt x="3459" y="11601"/>
                  </a:moveTo>
                  <a:lnTo>
                    <a:pt x="3388" y="11625"/>
                  </a:lnTo>
                  <a:lnTo>
                    <a:pt x="3269" y="11666"/>
                  </a:lnTo>
                  <a:cubicBezTo>
                    <a:pt x="3243" y="11675"/>
                    <a:pt x="3215" y="11661"/>
                    <a:pt x="3206" y="11635"/>
                  </a:cubicBezTo>
                  <a:cubicBezTo>
                    <a:pt x="3197" y="11609"/>
                    <a:pt x="3211" y="11580"/>
                    <a:pt x="3237" y="11571"/>
                  </a:cubicBezTo>
                  <a:lnTo>
                    <a:pt x="3355" y="11531"/>
                  </a:lnTo>
                  <a:lnTo>
                    <a:pt x="3426" y="11507"/>
                  </a:lnTo>
                  <a:cubicBezTo>
                    <a:pt x="3452" y="11498"/>
                    <a:pt x="3481" y="11512"/>
                    <a:pt x="3490" y="11538"/>
                  </a:cubicBezTo>
                  <a:cubicBezTo>
                    <a:pt x="3499" y="11564"/>
                    <a:pt x="3485" y="11592"/>
                    <a:pt x="3459" y="11601"/>
                  </a:cubicBezTo>
                  <a:close/>
                  <a:moveTo>
                    <a:pt x="3080" y="11731"/>
                  </a:moveTo>
                  <a:lnTo>
                    <a:pt x="2930" y="11783"/>
                  </a:lnTo>
                  <a:lnTo>
                    <a:pt x="2892" y="11796"/>
                  </a:lnTo>
                  <a:cubicBezTo>
                    <a:pt x="2866" y="11805"/>
                    <a:pt x="2837" y="11792"/>
                    <a:pt x="2828" y="11766"/>
                  </a:cubicBezTo>
                  <a:cubicBezTo>
                    <a:pt x="2819" y="11740"/>
                    <a:pt x="2832" y="11711"/>
                    <a:pt x="2858" y="11702"/>
                  </a:cubicBezTo>
                  <a:lnTo>
                    <a:pt x="2897" y="11688"/>
                  </a:lnTo>
                  <a:lnTo>
                    <a:pt x="3048" y="11636"/>
                  </a:lnTo>
                  <a:cubicBezTo>
                    <a:pt x="3074" y="11627"/>
                    <a:pt x="3102" y="11641"/>
                    <a:pt x="3111" y="11667"/>
                  </a:cubicBezTo>
                  <a:cubicBezTo>
                    <a:pt x="3120" y="11693"/>
                    <a:pt x="3106" y="11722"/>
                    <a:pt x="3080" y="11731"/>
                  </a:cubicBezTo>
                  <a:close/>
                  <a:moveTo>
                    <a:pt x="2703" y="11863"/>
                  </a:moveTo>
                  <a:lnTo>
                    <a:pt x="2515" y="11931"/>
                  </a:lnTo>
                  <a:cubicBezTo>
                    <a:pt x="2489" y="11940"/>
                    <a:pt x="2461" y="11927"/>
                    <a:pt x="2451" y="11901"/>
                  </a:cubicBezTo>
                  <a:cubicBezTo>
                    <a:pt x="2442" y="11875"/>
                    <a:pt x="2455" y="11846"/>
                    <a:pt x="2481" y="11837"/>
                  </a:cubicBezTo>
                  <a:lnTo>
                    <a:pt x="2670" y="11769"/>
                  </a:lnTo>
                  <a:cubicBezTo>
                    <a:pt x="2696" y="11759"/>
                    <a:pt x="2724" y="11773"/>
                    <a:pt x="2734" y="11799"/>
                  </a:cubicBezTo>
                  <a:cubicBezTo>
                    <a:pt x="2743" y="11825"/>
                    <a:pt x="2729" y="11853"/>
                    <a:pt x="2703" y="11863"/>
                  </a:cubicBezTo>
                  <a:close/>
                  <a:moveTo>
                    <a:pt x="2328" y="12000"/>
                  </a:moveTo>
                  <a:lnTo>
                    <a:pt x="2275" y="12019"/>
                  </a:lnTo>
                  <a:lnTo>
                    <a:pt x="2142" y="12070"/>
                  </a:lnTo>
                  <a:cubicBezTo>
                    <a:pt x="2116" y="12080"/>
                    <a:pt x="2087" y="12067"/>
                    <a:pt x="2077" y="12041"/>
                  </a:cubicBezTo>
                  <a:cubicBezTo>
                    <a:pt x="2067" y="12016"/>
                    <a:pt x="2080" y="11987"/>
                    <a:pt x="2106" y="11977"/>
                  </a:cubicBezTo>
                  <a:lnTo>
                    <a:pt x="2241" y="11926"/>
                  </a:lnTo>
                  <a:lnTo>
                    <a:pt x="2293" y="11906"/>
                  </a:lnTo>
                  <a:cubicBezTo>
                    <a:pt x="2319" y="11896"/>
                    <a:pt x="2348" y="11910"/>
                    <a:pt x="2358" y="11935"/>
                  </a:cubicBezTo>
                  <a:cubicBezTo>
                    <a:pt x="2367" y="11961"/>
                    <a:pt x="2354" y="11990"/>
                    <a:pt x="2328" y="12000"/>
                  </a:cubicBezTo>
                  <a:close/>
                  <a:moveTo>
                    <a:pt x="1956" y="12143"/>
                  </a:moveTo>
                  <a:lnTo>
                    <a:pt x="1872" y="12176"/>
                  </a:lnTo>
                  <a:lnTo>
                    <a:pt x="1772" y="12218"/>
                  </a:lnTo>
                  <a:cubicBezTo>
                    <a:pt x="1746" y="12229"/>
                    <a:pt x="1717" y="12217"/>
                    <a:pt x="1706" y="12192"/>
                  </a:cubicBezTo>
                  <a:cubicBezTo>
                    <a:pt x="1696" y="12166"/>
                    <a:pt x="1708" y="12137"/>
                    <a:pt x="1733" y="12126"/>
                  </a:cubicBezTo>
                  <a:lnTo>
                    <a:pt x="1835" y="12084"/>
                  </a:lnTo>
                  <a:lnTo>
                    <a:pt x="1919" y="12050"/>
                  </a:lnTo>
                  <a:cubicBezTo>
                    <a:pt x="1945" y="12040"/>
                    <a:pt x="1974" y="12052"/>
                    <a:pt x="1984" y="12078"/>
                  </a:cubicBezTo>
                  <a:cubicBezTo>
                    <a:pt x="1994" y="12104"/>
                    <a:pt x="1982" y="12133"/>
                    <a:pt x="1956" y="12143"/>
                  </a:cubicBezTo>
                  <a:close/>
                  <a:moveTo>
                    <a:pt x="1589" y="12297"/>
                  </a:moveTo>
                  <a:lnTo>
                    <a:pt x="1506" y="12333"/>
                  </a:lnTo>
                  <a:lnTo>
                    <a:pt x="1422" y="12372"/>
                  </a:lnTo>
                  <a:lnTo>
                    <a:pt x="1408" y="12379"/>
                  </a:lnTo>
                  <a:cubicBezTo>
                    <a:pt x="1383" y="12391"/>
                    <a:pt x="1353" y="12380"/>
                    <a:pt x="1341" y="12355"/>
                  </a:cubicBezTo>
                  <a:cubicBezTo>
                    <a:pt x="1329" y="12330"/>
                    <a:pt x="1340" y="12301"/>
                    <a:pt x="1365" y="12289"/>
                  </a:cubicBezTo>
                  <a:lnTo>
                    <a:pt x="1379" y="12282"/>
                  </a:lnTo>
                  <a:lnTo>
                    <a:pt x="1465" y="12242"/>
                  </a:lnTo>
                  <a:lnTo>
                    <a:pt x="1548" y="12205"/>
                  </a:lnTo>
                  <a:cubicBezTo>
                    <a:pt x="1574" y="12194"/>
                    <a:pt x="1603" y="12206"/>
                    <a:pt x="1614" y="12231"/>
                  </a:cubicBezTo>
                  <a:cubicBezTo>
                    <a:pt x="1625" y="12256"/>
                    <a:pt x="1614" y="12286"/>
                    <a:pt x="1589" y="12297"/>
                  </a:cubicBezTo>
                  <a:close/>
                  <a:moveTo>
                    <a:pt x="1230" y="12467"/>
                  </a:moveTo>
                  <a:lnTo>
                    <a:pt x="1185" y="12490"/>
                  </a:lnTo>
                  <a:lnTo>
                    <a:pt x="1113" y="12529"/>
                  </a:lnTo>
                  <a:lnTo>
                    <a:pt x="1056" y="12561"/>
                  </a:lnTo>
                  <a:cubicBezTo>
                    <a:pt x="1032" y="12575"/>
                    <a:pt x="1002" y="12566"/>
                    <a:pt x="988" y="12542"/>
                  </a:cubicBezTo>
                  <a:cubicBezTo>
                    <a:pt x="974" y="12518"/>
                    <a:pt x="983" y="12488"/>
                    <a:pt x="1007" y="12474"/>
                  </a:cubicBezTo>
                  <a:lnTo>
                    <a:pt x="1065" y="12441"/>
                  </a:lnTo>
                  <a:lnTo>
                    <a:pt x="1139" y="12401"/>
                  </a:lnTo>
                  <a:lnTo>
                    <a:pt x="1184" y="12378"/>
                  </a:lnTo>
                  <a:cubicBezTo>
                    <a:pt x="1209" y="12365"/>
                    <a:pt x="1239" y="12375"/>
                    <a:pt x="1252" y="12399"/>
                  </a:cubicBezTo>
                  <a:cubicBezTo>
                    <a:pt x="1264" y="12424"/>
                    <a:pt x="1255" y="12454"/>
                    <a:pt x="1230" y="12467"/>
                  </a:cubicBezTo>
                  <a:close/>
                  <a:moveTo>
                    <a:pt x="890" y="12665"/>
                  </a:moveTo>
                  <a:lnTo>
                    <a:pt x="861" y="12684"/>
                  </a:lnTo>
                  <a:lnTo>
                    <a:pt x="808" y="12722"/>
                  </a:lnTo>
                  <a:lnTo>
                    <a:pt x="734" y="12783"/>
                  </a:lnTo>
                  <a:cubicBezTo>
                    <a:pt x="712" y="12800"/>
                    <a:pt x="681" y="12797"/>
                    <a:pt x="664" y="12776"/>
                  </a:cubicBezTo>
                  <a:cubicBezTo>
                    <a:pt x="646" y="12754"/>
                    <a:pt x="649" y="12723"/>
                    <a:pt x="671" y="12705"/>
                  </a:cubicBezTo>
                  <a:lnTo>
                    <a:pt x="749" y="12641"/>
                  </a:lnTo>
                  <a:lnTo>
                    <a:pt x="805" y="12601"/>
                  </a:lnTo>
                  <a:lnTo>
                    <a:pt x="834" y="12582"/>
                  </a:lnTo>
                  <a:cubicBezTo>
                    <a:pt x="856" y="12566"/>
                    <a:pt x="888" y="12572"/>
                    <a:pt x="903" y="12595"/>
                  </a:cubicBezTo>
                  <a:cubicBezTo>
                    <a:pt x="918" y="12618"/>
                    <a:pt x="912" y="12649"/>
                    <a:pt x="890" y="12665"/>
                  </a:cubicBezTo>
                  <a:close/>
                  <a:moveTo>
                    <a:pt x="590" y="12914"/>
                  </a:moveTo>
                  <a:lnTo>
                    <a:pt x="560" y="12944"/>
                  </a:lnTo>
                  <a:lnTo>
                    <a:pt x="492" y="13018"/>
                  </a:lnTo>
                  <a:lnTo>
                    <a:pt x="460" y="13059"/>
                  </a:lnTo>
                  <a:cubicBezTo>
                    <a:pt x="443" y="13080"/>
                    <a:pt x="411" y="13084"/>
                    <a:pt x="390" y="13066"/>
                  </a:cubicBezTo>
                  <a:cubicBezTo>
                    <a:pt x="368" y="13049"/>
                    <a:pt x="365" y="13018"/>
                    <a:pt x="382" y="12996"/>
                  </a:cubicBezTo>
                  <a:lnTo>
                    <a:pt x="418" y="12951"/>
                  </a:lnTo>
                  <a:lnTo>
                    <a:pt x="490" y="12872"/>
                  </a:lnTo>
                  <a:lnTo>
                    <a:pt x="519" y="12843"/>
                  </a:lnTo>
                  <a:cubicBezTo>
                    <a:pt x="539" y="12824"/>
                    <a:pt x="571" y="12824"/>
                    <a:pt x="590" y="12844"/>
                  </a:cubicBezTo>
                  <a:cubicBezTo>
                    <a:pt x="610" y="12863"/>
                    <a:pt x="609" y="12895"/>
                    <a:pt x="590" y="12914"/>
                  </a:cubicBezTo>
                  <a:close/>
                  <a:moveTo>
                    <a:pt x="350" y="13218"/>
                  </a:moveTo>
                  <a:lnTo>
                    <a:pt x="333" y="13245"/>
                  </a:lnTo>
                  <a:lnTo>
                    <a:pt x="293" y="13321"/>
                  </a:lnTo>
                  <a:lnTo>
                    <a:pt x="261" y="13390"/>
                  </a:lnTo>
                  <a:cubicBezTo>
                    <a:pt x="250" y="13415"/>
                    <a:pt x="220" y="13426"/>
                    <a:pt x="195" y="13415"/>
                  </a:cubicBezTo>
                  <a:cubicBezTo>
                    <a:pt x="170" y="13403"/>
                    <a:pt x="159" y="13374"/>
                    <a:pt x="170" y="13349"/>
                  </a:cubicBezTo>
                  <a:lnTo>
                    <a:pt x="204" y="13274"/>
                  </a:lnTo>
                  <a:lnTo>
                    <a:pt x="248" y="13193"/>
                  </a:lnTo>
                  <a:lnTo>
                    <a:pt x="265" y="13165"/>
                  </a:lnTo>
                  <a:cubicBezTo>
                    <a:pt x="279" y="13142"/>
                    <a:pt x="310" y="13135"/>
                    <a:pt x="333" y="13149"/>
                  </a:cubicBezTo>
                  <a:cubicBezTo>
                    <a:pt x="357" y="13163"/>
                    <a:pt x="364" y="13194"/>
                    <a:pt x="350" y="13218"/>
                  </a:cubicBezTo>
                  <a:close/>
                  <a:moveTo>
                    <a:pt x="198" y="13571"/>
                  </a:moveTo>
                  <a:lnTo>
                    <a:pt x="182" y="13632"/>
                  </a:lnTo>
                  <a:lnTo>
                    <a:pt x="166" y="13711"/>
                  </a:lnTo>
                  <a:lnTo>
                    <a:pt x="158" y="13761"/>
                  </a:lnTo>
                  <a:cubicBezTo>
                    <a:pt x="154" y="13789"/>
                    <a:pt x="128" y="13807"/>
                    <a:pt x="101" y="13803"/>
                  </a:cubicBezTo>
                  <a:cubicBezTo>
                    <a:pt x="73" y="13798"/>
                    <a:pt x="55" y="13773"/>
                    <a:pt x="59" y="13746"/>
                  </a:cubicBezTo>
                  <a:lnTo>
                    <a:pt x="59" y="13746"/>
                  </a:lnTo>
                  <a:lnTo>
                    <a:pt x="68" y="13691"/>
                  </a:lnTo>
                  <a:lnTo>
                    <a:pt x="86" y="13607"/>
                  </a:lnTo>
                  <a:lnTo>
                    <a:pt x="102" y="13545"/>
                  </a:lnTo>
                  <a:cubicBezTo>
                    <a:pt x="109" y="13519"/>
                    <a:pt x="136" y="13503"/>
                    <a:pt x="163" y="13510"/>
                  </a:cubicBezTo>
                  <a:cubicBezTo>
                    <a:pt x="189" y="13517"/>
                    <a:pt x="205" y="13544"/>
                    <a:pt x="198" y="13571"/>
                  </a:cubicBezTo>
                  <a:close/>
                  <a:moveTo>
                    <a:pt x="138" y="13954"/>
                  </a:moveTo>
                  <a:lnTo>
                    <a:pt x="133" y="14109"/>
                  </a:lnTo>
                  <a:lnTo>
                    <a:pt x="134" y="14151"/>
                  </a:lnTo>
                  <a:cubicBezTo>
                    <a:pt x="135" y="14179"/>
                    <a:pt x="113" y="14202"/>
                    <a:pt x="85" y="14202"/>
                  </a:cubicBezTo>
                  <a:cubicBezTo>
                    <a:pt x="58" y="14203"/>
                    <a:pt x="35" y="14181"/>
                    <a:pt x="34" y="14153"/>
                  </a:cubicBezTo>
                  <a:lnTo>
                    <a:pt x="33" y="14106"/>
                  </a:lnTo>
                  <a:lnTo>
                    <a:pt x="38" y="13951"/>
                  </a:lnTo>
                  <a:cubicBezTo>
                    <a:pt x="39" y="13923"/>
                    <a:pt x="62" y="13901"/>
                    <a:pt x="90" y="13902"/>
                  </a:cubicBezTo>
                  <a:cubicBezTo>
                    <a:pt x="117" y="13903"/>
                    <a:pt x="139" y="13926"/>
                    <a:pt x="138" y="13954"/>
                  </a:cubicBezTo>
                  <a:close/>
                  <a:moveTo>
                    <a:pt x="140" y="14350"/>
                  </a:moveTo>
                  <a:lnTo>
                    <a:pt x="144" y="14429"/>
                  </a:lnTo>
                  <a:lnTo>
                    <a:pt x="152" y="14549"/>
                  </a:lnTo>
                  <a:cubicBezTo>
                    <a:pt x="154" y="14576"/>
                    <a:pt x="133" y="14600"/>
                    <a:pt x="105" y="14602"/>
                  </a:cubicBezTo>
                  <a:cubicBezTo>
                    <a:pt x="78" y="14603"/>
                    <a:pt x="54" y="14582"/>
                    <a:pt x="52" y="14555"/>
                  </a:cubicBezTo>
                  <a:lnTo>
                    <a:pt x="45" y="14434"/>
                  </a:lnTo>
                  <a:lnTo>
                    <a:pt x="41" y="14355"/>
                  </a:lnTo>
                  <a:cubicBezTo>
                    <a:pt x="39" y="14327"/>
                    <a:pt x="60" y="14304"/>
                    <a:pt x="88" y="14302"/>
                  </a:cubicBezTo>
                  <a:cubicBezTo>
                    <a:pt x="116" y="14301"/>
                    <a:pt x="139" y="14322"/>
                    <a:pt x="140" y="14350"/>
                  </a:cubicBezTo>
                  <a:close/>
                  <a:moveTo>
                    <a:pt x="163" y="14750"/>
                  </a:moveTo>
                  <a:lnTo>
                    <a:pt x="167" y="14904"/>
                  </a:lnTo>
                  <a:lnTo>
                    <a:pt x="166" y="14953"/>
                  </a:lnTo>
                  <a:cubicBezTo>
                    <a:pt x="166" y="14980"/>
                    <a:pt x="143" y="15002"/>
                    <a:pt x="115" y="15001"/>
                  </a:cubicBezTo>
                  <a:cubicBezTo>
                    <a:pt x="88" y="15001"/>
                    <a:pt x="66" y="14978"/>
                    <a:pt x="66" y="14950"/>
                  </a:cubicBezTo>
                  <a:lnTo>
                    <a:pt x="66" y="14950"/>
                  </a:lnTo>
                  <a:lnTo>
                    <a:pt x="67" y="14907"/>
                  </a:lnTo>
                  <a:lnTo>
                    <a:pt x="63" y="14753"/>
                  </a:lnTo>
                  <a:cubicBezTo>
                    <a:pt x="62" y="14725"/>
                    <a:pt x="84" y="14702"/>
                    <a:pt x="112" y="14701"/>
                  </a:cubicBezTo>
                  <a:cubicBezTo>
                    <a:pt x="139" y="14701"/>
                    <a:pt x="162" y="14722"/>
                    <a:pt x="163" y="14750"/>
                  </a:cubicBezTo>
                  <a:close/>
                  <a:moveTo>
                    <a:pt x="157" y="15157"/>
                  </a:moveTo>
                  <a:lnTo>
                    <a:pt x="150" y="15213"/>
                  </a:lnTo>
                  <a:lnTo>
                    <a:pt x="133" y="15356"/>
                  </a:lnTo>
                  <a:cubicBezTo>
                    <a:pt x="130" y="15383"/>
                    <a:pt x="105" y="15403"/>
                    <a:pt x="78" y="15399"/>
                  </a:cubicBezTo>
                  <a:cubicBezTo>
                    <a:pt x="51" y="15396"/>
                    <a:pt x="31" y="15371"/>
                    <a:pt x="34" y="15344"/>
                  </a:cubicBezTo>
                  <a:lnTo>
                    <a:pt x="34" y="15344"/>
                  </a:lnTo>
                  <a:lnTo>
                    <a:pt x="51" y="15202"/>
                  </a:lnTo>
                  <a:lnTo>
                    <a:pt x="57" y="15145"/>
                  </a:lnTo>
                  <a:cubicBezTo>
                    <a:pt x="60" y="15118"/>
                    <a:pt x="85" y="15098"/>
                    <a:pt x="113" y="15101"/>
                  </a:cubicBezTo>
                  <a:cubicBezTo>
                    <a:pt x="140" y="15105"/>
                    <a:pt x="160" y="15129"/>
                    <a:pt x="157" y="15157"/>
                  </a:cubicBezTo>
                  <a:close/>
                  <a:moveTo>
                    <a:pt x="116" y="15552"/>
                  </a:moveTo>
                  <a:lnTo>
                    <a:pt x="108" y="15684"/>
                  </a:lnTo>
                  <a:lnTo>
                    <a:pt x="106" y="15750"/>
                  </a:lnTo>
                  <a:cubicBezTo>
                    <a:pt x="105" y="15778"/>
                    <a:pt x="82" y="15800"/>
                    <a:pt x="54" y="15799"/>
                  </a:cubicBezTo>
                  <a:cubicBezTo>
                    <a:pt x="27" y="15798"/>
                    <a:pt x="5" y="15775"/>
                    <a:pt x="6" y="15747"/>
                  </a:cubicBezTo>
                  <a:lnTo>
                    <a:pt x="6" y="15747"/>
                  </a:lnTo>
                  <a:lnTo>
                    <a:pt x="9" y="15678"/>
                  </a:lnTo>
                  <a:lnTo>
                    <a:pt x="16" y="15546"/>
                  </a:lnTo>
                  <a:cubicBezTo>
                    <a:pt x="18" y="15518"/>
                    <a:pt x="42" y="15497"/>
                    <a:pt x="69" y="15499"/>
                  </a:cubicBezTo>
                  <a:cubicBezTo>
                    <a:pt x="97" y="15501"/>
                    <a:pt x="118" y="15524"/>
                    <a:pt x="116" y="15552"/>
                  </a:cubicBezTo>
                  <a:close/>
                  <a:moveTo>
                    <a:pt x="101" y="15949"/>
                  </a:moveTo>
                  <a:lnTo>
                    <a:pt x="100" y="15997"/>
                  </a:lnTo>
                  <a:lnTo>
                    <a:pt x="101" y="16148"/>
                  </a:lnTo>
                  <a:cubicBezTo>
                    <a:pt x="101" y="16176"/>
                    <a:pt x="79" y="16199"/>
                    <a:pt x="51" y="16199"/>
                  </a:cubicBezTo>
                  <a:cubicBezTo>
                    <a:pt x="23" y="16199"/>
                    <a:pt x="1" y="16176"/>
                    <a:pt x="1" y="16149"/>
                  </a:cubicBezTo>
                  <a:lnTo>
                    <a:pt x="0" y="15996"/>
                  </a:lnTo>
                  <a:lnTo>
                    <a:pt x="1" y="15948"/>
                  </a:lnTo>
                  <a:cubicBezTo>
                    <a:pt x="2" y="15920"/>
                    <a:pt x="24" y="15898"/>
                    <a:pt x="52" y="15899"/>
                  </a:cubicBezTo>
                  <a:cubicBezTo>
                    <a:pt x="80" y="15899"/>
                    <a:pt x="102" y="15922"/>
                    <a:pt x="101" y="15949"/>
                  </a:cubicBezTo>
                  <a:close/>
                  <a:moveTo>
                    <a:pt x="105" y="16347"/>
                  </a:moveTo>
                  <a:lnTo>
                    <a:pt x="108" y="16469"/>
                  </a:lnTo>
                  <a:lnTo>
                    <a:pt x="111" y="16546"/>
                  </a:lnTo>
                  <a:cubicBezTo>
                    <a:pt x="112" y="16574"/>
                    <a:pt x="91" y="16597"/>
                    <a:pt x="63" y="16598"/>
                  </a:cubicBezTo>
                  <a:cubicBezTo>
                    <a:pt x="35" y="16600"/>
                    <a:pt x="12" y="16578"/>
                    <a:pt x="11" y="16550"/>
                  </a:cubicBezTo>
                  <a:lnTo>
                    <a:pt x="8" y="16471"/>
                  </a:lnTo>
                  <a:lnTo>
                    <a:pt x="5" y="16350"/>
                  </a:lnTo>
                  <a:cubicBezTo>
                    <a:pt x="5" y="16322"/>
                    <a:pt x="27" y="16299"/>
                    <a:pt x="54" y="16299"/>
                  </a:cubicBezTo>
                  <a:cubicBezTo>
                    <a:pt x="82" y="16298"/>
                    <a:pt x="105" y="16320"/>
                    <a:pt x="105" y="16347"/>
                  </a:cubicBezTo>
                  <a:close/>
                  <a:moveTo>
                    <a:pt x="119" y="16746"/>
                  </a:moveTo>
                  <a:lnTo>
                    <a:pt x="120" y="16784"/>
                  </a:lnTo>
                  <a:lnTo>
                    <a:pt x="128" y="16946"/>
                  </a:lnTo>
                  <a:cubicBezTo>
                    <a:pt x="129" y="16973"/>
                    <a:pt x="107" y="16997"/>
                    <a:pt x="80" y="16998"/>
                  </a:cubicBezTo>
                  <a:cubicBezTo>
                    <a:pt x="52" y="16999"/>
                    <a:pt x="29" y="16978"/>
                    <a:pt x="28" y="16950"/>
                  </a:cubicBezTo>
                  <a:lnTo>
                    <a:pt x="28" y="16950"/>
                  </a:lnTo>
                  <a:lnTo>
                    <a:pt x="21" y="16788"/>
                  </a:lnTo>
                  <a:lnTo>
                    <a:pt x="19" y="16750"/>
                  </a:lnTo>
                  <a:cubicBezTo>
                    <a:pt x="18" y="16723"/>
                    <a:pt x="39" y="16699"/>
                    <a:pt x="67" y="16698"/>
                  </a:cubicBezTo>
                  <a:cubicBezTo>
                    <a:pt x="95" y="16697"/>
                    <a:pt x="118" y="16719"/>
                    <a:pt x="119" y="16746"/>
                  </a:cubicBezTo>
                  <a:close/>
                  <a:moveTo>
                    <a:pt x="136" y="17146"/>
                  </a:moveTo>
                  <a:lnTo>
                    <a:pt x="143" y="17346"/>
                  </a:lnTo>
                  <a:cubicBezTo>
                    <a:pt x="144" y="17374"/>
                    <a:pt x="123" y="17397"/>
                    <a:pt x="95" y="17398"/>
                  </a:cubicBezTo>
                  <a:cubicBezTo>
                    <a:pt x="68" y="17399"/>
                    <a:pt x="44" y="17377"/>
                    <a:pt x="43" y="17350"/>
                  </a:cubicBezTo>
                  <a:lnTo>
                    <a:pt x="36" y="17150"/>
                  </a:lnTo>
                  <a:cubicBezTo>
                    <a:pt x="35" y="17122"/>
                    <a:pt x="57" y="17099"/>
                    <a:pt x="84" y="17098"/>
                  </a:cubicBezTo>
                  <a:cubicBezTo>
                    <a:pt x="112" y="17097"/>
                    <a:pt x="135" y="17119"/>
                    <a:pt x="136" y="17146"/>
                  </a:cubicBezTo>
                  <a:close/>
                  <a:moveTo>
                    <a:pt x="148" y="17547"/>
                  </a:moveTo>
                  <a:lnTo>
                    <a:pt x="150" y="17732"/>
                  </a:lnTo>
                  <a:lnTo>
                    <a:pt x="150" y="17748"/>
                  </a:lnTo>
                  <a:cubicBezTo>
                    <a:pt x="150" y="17775"/>
                    <a:pt x="128" y="17798"/>
                    <a:pt x="100" y="17798"/>
                  </a:cubicBezTo>
                  <a:cubicBezTo>
                    <a:pt x="73" y="17798"/>
                    <a:pt x="50" y="17775"/>
                    <a:pt x="50" y="17748"/>
                  </a:cubicBezTo>
                  <a:lnTo>
                    <a:pt x="50" y="17733"/>
                  </a:lnTo>
                  <a:lnTo>
                    <a:pt x="48" y="17548"/>
                  </a:lnTo>
                  <a:cubicBezTo>
                    <a:pt x="47" y="17521"/>
                    <a:pt x="70" y="17498"/>
                    <a:pt x="97" y="17498"/>
                  </a:cubicBezTo>
                  <a:cubicBezTo>
                    <a:pt x="125" y="17497"/>
                    <a:pt x="147" y="17519"/>
                    <a:pt x="148" y="17547"/>
                  </a:cubicBezTo>
                  <a:close/>
                  <a:moveTo>
                    <a:pt x="150" y="17948"/>
                  </a:moveTo>
                  <a:lnTo>
                    <a:pt x="150" y="18148"/>
                  </a:lnTo>
                  <a:cubicBezTo>
                    <a:pt x="150" y="18175"/>
                    <a:pt x="128" y="18198"/>
                    <a:pt x="100" y="18198"/>
                  </a:cubicBezTo>
                  <a:cubicBezTo>
                    <a:pt x="73" y="18198"/>
                    <a:pt x="50" y="18175"/>
                    <a:pt x="50" y="18148"/>
                  </a:cubicBezTo>
                  <a:lnTo>
                    <a:pt x="50" y="17948"/>
                  </a:lnTo>
                  <a:cubicBezTo>
                    <a:pt x="50" y="17920"/>
                    <a:pt x="73" y="17898"/>
                    <a:pt x="100" y="17898"/>
                  </a:cubicBezTo>
                  <a:cubicBezTo>
                    <a:pt x="128" y="17898"/>
                    <a:pt x="150" y="17920"/>
                    <a:pt x="150" y="17948"/>
                  </a:cubicBezTo>
                  <a:close/>
                  <a:moveTo>
                    <a:pt x="150" y="18348"/>
                  </a:moveTo>
                  <a:lnTo>
                    <a:pt x="150" y="18548"/>
                  </a:lnTo>
                  <a:cubicBezTo>
                    <a:pt x="150" y="18575"/>
                    <a:pt x="128" y="18598"/>
                    <a:pt x="100" y="18598"/>
                  </a:cubicBezTo>
                  <a:cubicBezTo>
                    <a:pt x="73" y="18598"/>
                    <a:pt x="50" y="18575"/>
                    <a:pt x="50" y="18548"/>
                  </a:cubicBezTo>
                  <a:lnTo>
                    <a:pt x="50" y="18348"/>
                  </a:lnTo>
                  <a:cubicBezTo>
                    <a:pt x="50" y="18320"/>
                    <a:pt x="73" y="18298"/>
                    <a:pt x="100" y="18298"/>
                  </a:cubicBezTo>
                  <a:cubicBezTo>
                    <a:pt x="128" y="18298"/>
                    <a:pt x="150" y="18320"/>
                    <a:pt x="150" y="18348"/>
                  </a:cubicBezTo>
                  <a:close/>
                  <a:moveTo>
                    <a:pt x="150" y="18748"/>
                  </a:moveTo>
                  <a:lnTo>
                    <a:pt x="150" y="18948"/>
                  </a:lnTo>
                  <a:cubicBezTo>
                    <a:pt x="150" y="18975"/>
                    <a:pt x="128" y="18998"/>
                    <a:pt x="100" y="18998"/>
                  </a:cubicBezTo>
                  <a:cubicBezTo>
                    <a:pt x="73" y="18998"/>
                    <a:pt x="50" y="18975"/>
                    <a:pt x="50" y="18948"/>
                  </a:cubicBezTo>
                  <a:lnTo>
                    <a:pt x="50" y="18748"/>
                  </a:lnTo>
                  <a:cubicBezTo>
                    <a:pt x="50" y="18720"/>
                    <a:pt x="73" y="18698"/>
                    <a:pt x="100" y="18698"/>
                  </a:cubicBezTo>
                  <a:cubicBezTo>
                    <a:pt x="128" y="18698"/>
                    <a:pt x="150" y="18720"/>
                    <a:pt x="150" y="18748"/>
                  </a:cubicBezTo>
                  <a:close/>
                  <a:moveTo>
                    <a:pt x="150" y="19148"/>
                  </a:moveTo>
                  <a:lnTo>
                    <a:pt x="150" y="19348"/>
                  </a:lnTo>
                  <a:cubicBezTo>
                    <a:pt x="150" y="19375"/>
                    <a:pt x="128" y="19398"/>
                    <a:pt x="100" y="19398"/>
                  </a:cubicBezTo>
                  <a:cubicBezTo>
                    <a:pt x="73" y="19398"/>
                    <a:pt x="50" y="19375"/>
                    <a:pt x="50" y="19348"/>
                  </a:cubicBezTo>
                  <a:lnTo>
                    <a:pt x="50" y="19148"/>
                  </a:lnTo>
                  <a:cubicBezTo>
                    <a:pt x="50" y="19120"/>
                    <a:pt x="73" y="19098"/>
                    <a:pt x="100" y="19098"/>
                  </a:cubicBezTo>
                  <a:cubicBezTo>
                    <a:pt x="128" y="19098"/>
                    <a:pt x="150" y="19120"/>
                    <a:pt x="150" y="19148"/>
                  </a:cubicBezTo>
                  <a:close/>
                  <a:moveTo>
                    <a:pt x="150" y="19548"/>
                  </a:moveTo>
                  <a:lnTo>
                    <a:pt x="150" y="19748"/>
                  </a:lnTo>
                  <a:cubicBezTo>
                    <a:pt x="150" y="19775"/>
                    <a:pt x="128" y="19798"/>
                    <a:pt x="100" y="19798"/>
                  </a:cubicBezTo>
                  <a:cubicBezTo>
                    <a:pt x="73" y="19798"/>
                    <a:pt x="50" y="19775"/>
                    <a:pt x="50" y="19748"/>
                  </a:cubicBezTo>
                  <a:lnTo>
                    <a:pt x="50" y="19548"/>
                  </a:lnTo>
                  <a:cubicBezTo>
                    <a:pt x="50" y="19520"/>
                    <a:pt x="73" y="19498"/>
                    <a:pt x="100" y="19498"/>
                  </a:cubicBezTo>
                  <a:cubicBezTo>
                    <a:pt x="128" y="19498"/>
                    <a:pt x="150" y="19520"/>
                    <a:pt x="150" y="19548"/>
                  </a:cubicBezTo>
                  <a:close/>
                  <a:moveTo>
                    <a:pt x="150" y="19948"/>
                  </a:moveTo>
                  <a:lnTo>
                    <a:pt x="150" y="20148"/>
                  </a:lnTo>
                  <a:cubicBezTo>
                    <a:pt x="150" y="20175"/>
                    <a:pt x="128" y="20198"/>
                    <a:pt x="100" y="20198"/>
                  </a:cubicBezTo>
                  <a:cubicBezTo>
                    <a:pt x="73" y="20198"/>
                    <a:pt x="50" y="20175"/>
                    <a:pt x="50" y="20148"/>
                  </a:cubicBezTo>
                  <a:lnTo>
                    <a:pt x="50" y="19948"/>
                  </a:lnTo>
                  <a:cubicBezTo>
                    <a:pt x="50" y="19920"/>
                    <a:pt x="73" y="19898"/>
                    <a:pt x="100" y="19898"/>
                  </a:cubicBezTo>
                  <a:cubicBezTo>
                    <a:pt x="128" y="19898"/>
                    <a:pt x="150" y="19920"/>
                    <a:pt x="150" y="19948"/>
                  </a:cubicBezTo>
                  <a:close/>
                </a:path>
              </a:pathLst>
            </a:custGeom>
            <a:solidFill>
              <a:srgbClr val="4472C4"/>
            </a:solidFill>
            <a:ln w="0" cap="flat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73EBDCDA-2EB7-3FC0-7589-A50877B3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586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xmlns="" id="{DD517F4D-A73F-D458-0DD8-19CC61F02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586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Rectangle 31">
              <a:extLst>
                <a:ext uri="{FF2B5EF4-FFF2-40B4-BE49-F238E27FC236}">
                  <a16:creationId xmlns:a16="http://schemas.microsoft.com/office/drawing/2014/main" xmlns="" id="{7716D13E-1E22-D77F-5367-1F06F5E43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" y="958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xmlns="" id="{7D6DD1D8-3F62-F975-2625-78FBB6CE6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" y="958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xmlns="" id="{7A885560-99A3-18FA-6968-21D19B2CA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1329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xmlns="" id="{1C1081A5-94FD-6BEC-2BFD-C2AE7004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1329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xmlns="" id="{037F3839-C8F4-EE74-5FD3-64D4EFCB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1701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xmlns="" id="{2A720644-E341-9C7C-56E1-6F2B05ED2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1701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Rectangle 37">
              <a:extLst>
                <a:ext uri="{FF2B5EF4-FFF2-40B4-BE49-F238E27FC236}">
                  <a16:creationId xmlns:a16="http://schemas.microsoft.com/office/drawing/2014/main" xmlns="" id="{ACE0FC69-A438-0F81-1BEA-ACA9FEC9E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2073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Rectangle 38">
              <a:extLst>
                <a:ext uri="{FF2B5EF4-FFF2-40B4-BE49-F238E27FC236}">
                  <a16:creationId xmlns:a16="http://schemas.microsoft.com/office/drawing/2014/main" xmlns="" id="{08F74611-89F4-AAC5-A3B5-4EDDB8C0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" y="2073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xmlns="" id="{5F0C0DAF-81DD-6D19-0201-B22AEBEA8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2444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xmlns="" id="{06D37117-6EC0-AD89-B9B7-D597F79B0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2444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xmlns="" id="{D48A59EA-8A8D-5193-F576-9DD577A0E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2816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xmlns="" id="{B7FCBB25-066A-0410-E9E2-A3D2C4234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2816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xmlns="" id="{50B297A9-A220-57D0-100A-A7F1B035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3188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xmlns="" id="{04B734E5-ABEB-8615-8559-44ABCACA3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3188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Rectangle 45">
              <a:extLst>
                <a:ext uri="{FF2B5EF4-FFF2-40B4-BE49-F238E27FC236}">
                  <a16:creationId xmlns:a16="http://schemas.microsoft.com/office/drawing/2014/main" xmlns="" id="{5FA5A6C3-5FBA-3FF2-2A55-43C1E0DD6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3559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Rectangle 46">
              <a:extLst>
                <a:ext uri="{FF2B5EF4-FFF2-40B4-BE49-F238E27FC236}">
                  <a16:creationId xmlns:a16="http://schemas.microsoft.com/office/drawing/2014/main" xmlns="" id="{53DCFD45-C27B-AEAC-7BE7-39E05FA98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3559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xmlns="" id="{8A6565A2-BAE8-23DC-F0C9-790B8FF35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607"/>
              <a:ext cx="798" cy="2973"/>
            </a:xfrm>
            <a:custGeom>
              <a:avLst/>
              <a:gdLst>
                <a:gd name="T0" fmla="*/ 515 w 798"/>
                <a:gd name="T1" fmla="*/ 0 h 2973"/>
                <a:gd name="T2" fmla="*/ 26 w 798"/>
                <a:gd name="T3" fmla="*/ 371 h 2973"/>
                <a:gd name="T4" fmla="*/ 358 w 798"/>
                <a:gd name="T5" fmla="*/ 743 h 2973"/>
                <a:gd name="T6" fmla="*/ 725 w 798"/>
                <a:gd name="T7" fmla="*/ 1115 h 2973"/>
                <a:gd name="T8" fmla="*/ 397 w 798"/>
                <a:gd name="T9" fmla="*/ 1486 h 2973"/>
                <a:gd name="T10" fmla="*/ 472 w 798"/>
                <a:gd name="T11" fmla="*/ 1858 h 2973"/>
                <a:gd name="T12" fmla="*/ 751 w 798"/>
                <a:gd name="T13" fmla="*/ 2230 h 2973"/>
                <a:gd name="T14" fmla="*/ 753 w 798"/>
                <a:gd name="T15" fmla="*/ 2601 h 2973"/>
                <a:gd name="T16" fmla="*/ 736 w 798"/>
                <a:gd name="T17" fmla="*/ 2973 h 2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8" h="2973">
                  <a:moveTo>
                    <a:pt x="515" y="0"/>
                  </a:moveTo>
                  <a:cubicBezTo>
                    <a:pt x="352" y="124"/>
                    <a:pt x="52" y="248"/>
                    <a:pt x="26" y="371"/>
                  </a:cubicBezTo>
                  <a:cubicBezTo>
                    <a:pt x="0" y="495"/>
                    <a:pt x="241" y="619"/>
                    <a:pt x="358" y="743"/>
                  </a:cubicBezTo>
                  <a:cubicBezTo>
                    <a:pt x="474" y="867"/>
                    <a:pt x="718" y="991"/>
                    <a:pt x="725" y="1115"/>
                  </a:cubicBezTo>
                  <a:cubicBezTo>
                    <a:pt x="731" y="1239"/>
                    <a:pt x="439" y="1363"/>
                    <a:pt x="397" y="1486"/>
                  </a:cubicBezTo>
                  <a:cubicBezTo>
                    <a:pt x="355" y="1610"/>
                    <a:pt x="413" y="1734"/>
                    <a:pt x="472" y="1858"/>
                  </a:cubicBezTo>
                  <a:cubicBezTo>
                    <a:pt x="531" y="1982"/>
                    <a:pt x="704" y="2106"/>
                    <a:pt x="751" y="2230"/>
                  </a:cubicBezTo>
                  <a:cubicBezTo>
                    <a:pt x="798" y="2354"/>
                    <a:pt x="756" y="2478"/>
                    <a:pt x="753" y="2601"/>
                  </a:cubicBezTo>
                  <a:cubicBezTo>
                    <a:pt x="751" y="2725"/>
                    <a:pt x="742" y="2849"/>
                    <a:pt x="736" y="2973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Rectangle 48">
              <a:extLst>
                <a:ext uri="{FF2B5EF4-FFF2-40B4-BE49-F238E27FC236}">
                  <a16:creationId xmlns:a16="http://schemas.microsoft.com/office/drawing/2014/main" xmlns="" id="{ADCA584E-DF33-DE05-DAB4-181577DC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586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xmlns="" id="{90C7781D-E2B4-541E-C87A-D264D5DD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586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xmlns="" id="{083F04C0-8FF0-2F45-5E60-21CFDAF78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958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xmlns="" id="{87CB402C-F889-EECD-36B7-314603AC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958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Rectangle 52">
              <a:extLst>
                <a:ext uri="{FF2B5EF4-FFF2-40B4-BE49-F238E27FC236}">
                  <a16:creationId xmlns:a16="http://schemas.microsoft.com/office/drawing/2014/main" xmlns="" id="{0282E4F7-B1CB-3D03-D841-14085E27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" y="1329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Rectangle 53">
              <a:extLst>
                <a:ext uri="{FF2B5EF4-FFF2-40B4-BE49-F238E27FC236}">
                  <a16:creationId xmlns:a16="http://schemas.microsoft.com/office/drawing/2014/main" xmlns="" id="{B9541827-2E41-7CCC-B34D-AC794BD0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" y="1329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Rectangle 54">
              <a:extLst>
                <a:ext uri="{FF2B5EF4-FFF2-40B4-BE49-F238E27FC236}">
                  <a16:creationId xmlns:a16="http://schemas.microsoft.com/office/drawing/2014/main" xmlns="" id="{4A3B6C75-2684-8FC7-E6AE-6A1C0ED3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701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Rectangle 55">
              <a:extLst>
                <a:ext uri="{FF2B5EF4-FFF2-40B4-BE49-F238E27FC236}">
                  <a16:creationId xmlns:a16="http://schemas.microsoft.com/office/drawing/2014/main" xmlns="" id="{6892EF9B-9E20-F931-F839-98F4373B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701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Rectangle 56">
              <a:extLst>
                <a:ext uri="{FF2B5EF4-FFF2-40B4-BE49-F238E27FC236}">
                  <a16:creationId xmlns:a16="http://schemas.microsoft.com/office/drawing/2014/main" xmlns="" id="{6B551607-F0C3-01DB-151A-9D3FDA903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" y="2073"/>
              <a:ext cx="38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6" name="Rectangle 57">
              <a:extLst>
                <a:ext uri="{FF2B5EF4-FFF2-40B4-BE49-F238E27FC236}">
                  <a16:creationId xmlns:a16="http://schemas.microsoft.com/office/drawing/2014/main" xmlns="" id="{9167FD03-623E-E9EC-0F9E-C89B1882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" y="2073"/>
              <a:ext cx="38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7" name="Rectangle 58">
              <a:extLst>
                <a:ext uri="{FF2B5EF4-FFF2-40B4-BE49-F238E27FC236}">
                  <a16:creationId xmlns:a16="http://schemas.microsoft.com/office/drawing/2014/main" xmlns="" id="{4E8777B3-A1B0-69EE-1CB2-36C81DD1E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2444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xmlns="" id="{D679EF8C-FCF6-080F-F881-7753A463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2444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9" name="Rectangle 60">
              <a:extLst>
                <a:ext uri="{FF2B5EF4-FFF2-40B4-BE49-F238E27FC236}">
                  <a16:creationId xmlns:a16="http://schemas.microsoft.com/office/drawing/2014/main" xmlns="" id="{3647A67B-7F37-41FD-6525-454F2116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" y="2816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0" name="Rectangle 61">
              <a:extLst>
                <a:ext uri="{FF2B5EF4-FFF2-40B4-BE49-F238E27FC236}">
                  <a16:creationId xmlns:a16="http://schemas.microsoft.com/office/drawing/2014/main" xmlns="" id="{9161278E-905E-AF4C-62D0-8C1636F9F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" y="2816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xmlns="" id="{037A3E34-E92D-9F24-61F5-A367033AF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" y="3188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2" name="Rectangle 63">
              <a:extLst>
                <a:ext uri="{FF2B5EF4-FFF2-40B4-BE49-F238E27FC236}">
                  <a16:creationId xmlns:a16="http://schemas.microsoft.com/office/drawing/2014/main" xmlns="" id="{63FC8E42-F04E-0FD0-2ABE-1A14C8958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" y="3188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xmlns="" id="{AC6E656D-7DBC-E4EE-C177-AE8DD77D8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3559"/>
              <a:ext cx="38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Rectangle 65">
              <a:extLst>
                <a:ext uri="{FF2B5EF4-FFF2-40B4-BE49-F238E27FC236}">
                  <a16:creationId xmlns:a16="http://schemas.microsoft.com/office/drawing/2014/main" xmlns="" id="{44453319-1CE0-508E-FEA0-D9382A264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3559"/>
              <a:ext cx="38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xmlns="" id="{9782CECF-D303-7051-C2DB-FA76608FF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3681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-180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67">
              <a:extLst>
                <a:ext uri="{FF2B5EF4-FFF2-40B4-BE49-F238E27FC236}">
                  <a16:creationId xmlns:a16="http://schemas.microsoft.com/office/drawing/2014/main" xmlns="" id="{965F8ADE-EF70-6F5E-6271-190E050D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3311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-160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68">
              <a:extLst>
                <a:ext uri="{FF2B5EF4-FFF2-40B4-BE49-F238E27FC236}">
                  <a16:creationId xmlns:a16="http://schemas.microsoft.com/office/drawing/2014/main" xmlns="" id="{E053D886-B99C-2004-3517-DB8534FAF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939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-140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69">
              <a:extLst>
                <a:ext uri="{FF2B5EF4-FFF2-40B4-BE49-F238E27FC236}">
                  <a16:creationId xmlns:a16="http://schemas.microsoft.com/office/drawing/2014/main" xmlns="" id="{633F55EC-0CF1-706A-F9FD-27942BB00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566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-120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0">
              <a:extLst>
                <a:ext uri="{FF2B5EF4-FFF2-40B4-BE49-F238E27FC236}">
                  <a16:creationId xmlns:a16="http://schemas.microsoft.com/office/drawing/2014/main" xmlns="" id="{4E3C3B59-2E4D-0815-BAB6-FE198E2FA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96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1">
              <a:extLst>
                <a:ext uri="{FF2B5EF4-FFF2-40B4-BE49-F238E27FC236}">
                  <a16:creationId xmlns:a16="http://schemas.microsoft.com/office/drawing/2014/main" xmlns="" id="{D8069FC2-3588-EFCF-B096-125627973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824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72">
              <a:extLst>
                <a:ext uri="{FF2B5EF4-FFF2-40B4-BE49-F238E27FC236}">
                  <a16:creationId xmlns:a16="http://schemas.microsoft.com/office/drawing/2014/main" xmlns="" id="{5D9F53B4-593E-DFE2-FA48-0CEA8F1CF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451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73">
              <a:extLst>
                <a:ext uri="{FF2B5EF4-FFF2-40B4-BE49-F238E27FC236}">
                  <a16:creationId xmlns:a16="http://schemas.microsoft.com/office/drawing/2014/main" xmlns="" id="{B21500B7-6E59-F70C-7317-20C2EF8EE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079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74">
              <a:extLst>
                <a:ext uri="{FF2B5EF4-FFF2-40B4-BE49-F238E27FC236}">
                  <a16:creationId xmlns:a16="http://schemas.microsoft.com/office/drawing/2014/main" xmlns="" id="{370E6785-33A5-A5AA-8547-8427C51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709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75">
              <a:extLst>
                <a:ext uri="{FF2B5EF4-FFF2-40B4-BE49-F238E27FC236}">
                  <a16:creationId xmlns:a16="http://schemas.microsoft.com/office/drawing/2014/main" xmlns="" id="{35FDABE9-EE4C-23CD-0103-3884D8AD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337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76">
              <a:extLst>
                <a:ext uri="{FF2B5EF4-FFF2-40B4-BE49-F238E27FC236}">
                  <a16:creationId xmlns:a16="http://schemas.microsoft.com/office/drawing/2014/main" xmlns="" id="{B00F05E3-B594-218A-F0D5-0C5D3008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s-AR" altLang="es-A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77">
              <a:extLst>
                <a:ext uri="{FF2B5EF4-FFF2-40B4-BE49-F238E27FC236}">
                  <a16:creationId xmlns:a16="http://schemas.microsoft.com/office/drawing/2014/main" xmlns="" id="{32200B54-076A-084C-3FD1-FDFF32BC0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78">
              <a:extLst>
                <a:ext uri="{FF2B5EF4-FFF2-40B4-BE49-F238E27FC236}">
                  <a16:creationId xmlns:a16="http://schemas.microsoft.com/office/drawing/2014/main" xmlns="" id="{73E84105-FD56-DE64-97FE-5CC76BE11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79">
              <a:extLst>
                <a:ext uri="{FF2B5EF4-FFF2-40B4-BE49-F238E27FC236}">
                  <a16:creationId xmlns:a16="http://schemas.microsoft.com/office/drawing/2014/main" xmlns="" id="{B877D6DA-7903-EEAA-EC30-5A78A666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0">
              <a:extLst>
                <a:ext uri="{FF2B5EF4-FFF2-40B4-BE49-F238E27FC236}">
                  <a16:creationId xmlns:a16="http://schemas.microsoft.com/office/drawing/2014/main" xmlns="" id="{CBF83095-CB05-2638-2586-D9C79A0A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81">
              <a:extLst>
                <a:ext uri="{FF2B5EF4-FFF2-40B4-BE49-F238E27FC236}">
                  <a16:creationId xmlns:a16="http://schemas.microsoft.com/office/drawing/2014/main" xmlns="" id="{4B89D95E-42F3-747D-0AD3-77393912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82">
              <a:extLst>
                <a:ext uri="{FF2B5EF4-FFF2-40B4-BE49-F238E27FC236}">
                  <a16:creationId xmlns:a16="http://schemas.microsoft.com/office/drawing/2014/main" xmlns="" id="{74E165ED-EF18-BFEC-E713-F06B9A72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83">
              <a:extLst>
                <a:ext uri="{FF2B5EF4-FFF2-40B4-BE49-F238E27FC236}">
                  <a16:creationId xmlns:a16="http://schemas.microsoft.com/office/drawing/2014/main" xmlns="" id="{C2D8F8F2-A474-89B0-3EEA-567AF5124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" y="501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84">
              <a:extLst>
                <a:ext uri="{FF2B5EF4-FFF2-40B4-BE49-F238E27FC236}">
                  <a16:creationId xmlns:a16="http://schemas.microsoft.com/office/drawing/2014/main" xmlns="" id="{B50C8CA0-F451-978A-32EB-CB6645C6A2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94" y="2347"/>
              <a:ext cx="12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Profundidad (cm)</a:t>
              </a:r>
              <a:endParaRPr kumimoji="0" lang="es-AR" altLang="es-A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85">
              <a:extLst>
                <a:ext uri="{FF2B5EF4-FFF2-40B4-BE49-F238E27FC236}">
                  <a16:creationId xmlns:a16="http://schemas.microsoft.com/office/drawing/2014/main" xmlns="" id="{DF883658-1024-0BF9-7278-69E1DD571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3" y="1490"/>
              <a:ext cx="262" cy="14"/>
            </a:xfrm>
            <a:custGeom>
              <a:avLst/>
              <a:gdLst>
                <a:gd name="T0" fmla="*/ 100 w 3560"/>
                <a:gd name="T1" fmla="*/ 0 h 200"/>
                <a:gd name="T2" fmla="*/ 500 w 3560"/>
                <a:gd name="T3" fmla="*/ 0 h 200"/>
                <a:gd name="T4" fmla="*/ 600 w 3560"/>
                <a:gd name="T5" fmla="*/ 100 h 200"/>
                <a:gd name="T6" fmla="*/ 500 w 3560"/>
                <a:gd name="T7" fmla="*/ 200 h 200"/>
                <a:gd name="T8" fmla="*/ 100 w 3560"/>
                <a:gd name="T9" fmla="*/ 200 h 200"/>
                <a:gd name="T10" fmla="*/ 0 w 3560"/>
                <a:gd name="T11" fmla="*/ 100 h 200"/>
                <a:gd name="T12" fmla="*/ 100 w 3560"/>
                <a:gd name="T13" fmla="*/ 0 h 200"/>
                <a:gd name="T14" fmla="*/ 900 w 3560"/>
                <a:gd name="T15" fmla="*/ 0 h 200"/>
                <a:gd name="T16" fmla="*/ 1300 w 3560"/>
                <a:gd name="T17" fmla="*/ 0 h 200"/>
                <a:gd name="T18" fmla="*/ 1400 w 3560"/>
                <a:gd name="T19" fmla="*/ 100 h 200"/>
                <a:gd name="T20" fmla="*/ 1300 w 3560"/>
                <a:gd name="T21" fmla="*/ 200 h 200"/>
                <a:gd name="T22" fmla="*/ 900 w 3560"/>
                <a:gd name="T23" fmla="*/ 200 h 200"/>
                <a:gd name="T24" fmla="*/ 800 w 3560"/>
                <a:gd name="T25" fmla="*/ 100 h 200"/>
                <a:gd name="T26" fmla="*/ 900 w 3560"/>
                <a:gd name="T27" fmla="*/ 0 h 200"/>
                <a:gd name="T28" fmla="*/ 1700 w 3560"/>
                <a:gd name="T29" fmla="*/ 0 h 200"/>
                <a:gd name="T30" fmla="*/ 2100 w 3560"/>
                <a:gd name="T31" fmla="*/ 0 h 200"/>
                <a:gd name="T32" fmla="*/ 2200 w 3560"/>
                <a:gd name="T33" fmla="*/ 100 h 200"/>
                <a:gd name="T34" fmla="*/ 2100 w 3560"/>
                <a:gd name="T35" fmla="*/ 200 h 200"/>
                <a:gd name="T36" fmla="*/ 1700 w 3560"/>
                <a:gd name="T37" fmla="*/ 200 h 200"/>
                <a:gd name="T38" fmla="*/ 1600 w 3560"/>
                <a:gd name="T39" fmla="*/ 100 h 200"/>
                <a:gd name="T40" fmla="*/ 1700 w 3560"/>
                <a:gd name="T41" fmla="*/ 0 h 200"/>
                <a:gd name="T42" fmla="*/ 2500 w 3560"/>
                <a:gd name="T43" fmla="*/ 0 h 200"/>
                <a:gd name="T44" fmla="*/ 2900 w 3560"/>
                <a:gd name="T45" fmla="*/ 0 h 200"/>
                <a:gd name="T46" fmla="*/ 3000 w 3560"/>
                <a:gd name="T47" fmla="*/ 100 h 200"/>
                <a:gd name="T48" fmla="*/ 2900 w 3560"/>
                <a:gd name="T49" fmla="*/ 200 h 200"/>
                <a:gd name="T50" fmla="*/ 2500 w 3560"/>
                <a:gd name="T51" fmla="*/ 200 h 200"/>
                <a:gd name="T52" fmla="*/ 2400 w 3560"/>
                <a:gd name="T53" fmla="*/ 100 h 200"/>
                <a:gd name="T54" fmla="*/ 2500 w 3560"/>
                <a:gd name="T55" fmla="*/ 0 h 200"/>
                <a:gd name="T56" fmla="*/ 3300 w 3560"/>
                <a:gd name="T57" fmla="*/ 0 h 200"/>
                <a:gd name="T58" fmla="*/ 3460 w 3560"/>
                <a:gd name="T59" fmla="*/ 0 h 200"/>
                <a:gd name="T60" fmla="*/ 3560 w 3560"/>
                <a:gd name="T61" fmla="*/ 100 h 200"/>
                <a:gd name="T62" fmla="*/ 3460 w 3560"/>
                <a:gd name="T63" fmla="*/ 200 h 200"/>
                <a:gd name="T64" fmla="*/ 3300 w 3560"/>
                <a:gd name="T65" fmla="*/ 200 h 200"/>
                <a:gd name="T66" fmla="*/ 3200 w 3560"/>
                <a:gd name="T67" fmla="*/ 100 h 200"/>
                <a:gd name="T68" fmla="*/ 3300 w 3560"/>
                <a:gd name="T6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0" h="200">
                  <a:moveTo>
                    <a:pt x="100" y="0"/>
                  </a:moveTo>
                  <a:lnTo>
                    <a:pt x="500" y="0"/>
                  </a:lnTo>
                  <a:cubicBezTo>
                    <a:pt x="556" y="0"/>
                    <a:pt x="600" y="45"/>
                    <a:pt x="600" y="100"/>
                  </a:cubicBezTo>
                  <a:cubicBezTo>
                    <a:pt x="600" y="156"/>
                    <a:pt x="556" y="200"/>
                    <a:pt x="500" y="200"/>
                  </a:cubicBezTo>
                  <a:lnTo>
                    <a:pt x="100" y="200"/>
                  </a:lnTo>
                  <a:cubicBezTo>
                    <a:pt x="45" y="200"/>
                    <a:pt x="0" y="156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lose/>
                  <a:moveTo>
                    <a:pt x="900" y="0"/>
                  </a:moveTo>
                  <a:lnTo>
                    <a:pt x="1300" y="0"/>
                  </a:lnTo>
                  <a:cubicBezTo>
                    <a:pt x="1356" y="0"/>
                    <a:pt x="1400" y="45"/>
                    <a:pt x="1400" y="100"/>
                  </a:cubicBezTo>
                  <a:cubicBezTo>
                    <a:pt x="1400" y="156"/>
                    <a:pt x="1356" y="200"/>
                    <a:pt x="1300" y="200"/>
                  </a:cubicBezTo>
                  <a:lnTo>
                    <a:pt x="900" y="200"/>
                  </a:lnTo>
                  <a:cubicBezTo>
                    <a:pt x="845" y="200"/>
                    <a:pt x="800" y="156"/>
                    <a:pt x="800" y="100"/>
                  </a:cubicBezTo>
                  <a:cubicBezTo>
                    <a:pt x="800" y="45"/>
                    <a:pt x="845" y="0"/>
                    <a:pt x="900" y="0"/>
                  </a:cubicBezTo>
                  <a:close/>
                  <a:moveTo>
                    <a:pt x="1700" y="0"/>
                  </a:moveTo>
                  <a:lnTo>
                    <a:pt x="2100" y="0"/>
                  </a:lnTo>
                  <a:cubicBezTo>
                    <a:pt x="2156" y="0"/>
                    <a:pt x="2200" y="45"/>
                    <a:pt x="2200" y="100"/>
                  </a:cubicBezTo>
                  <a:cubicBezTo>
                    <a:pt x="2200" y="156"/>
                    <a:pt x="2156" y="200"/>
                    <a:pt x="2100" y="200"/>
                  </a:cubicBezTo>
                  <a:lnTo>
                    <a:pt x="1700" y="200"/>
                  </a:lnTo>
                  <a:cubicBezTo>
                    <a:pt x="1645" y="200"/>
                    <a:pt x="1600" y="156"/>
                    <a:pt x="1600" y="100"/>
                  </a:cubicBezTo>
                  <a:cubicBezTo>
                    <a:pt x="1600" y="45"/>
                    <a:pt x="1645" y="0"/>
                    <a:pt x="1700" y="0"/>
                  </a:cubicBezTo>
                  <a:close/>
                  <a:moveTo>
                    <a:pt x="2500" y="0"/>
                  </a:moveTo>
                  <a:lnTo>
                    <a:pt x="2900" y="0"/>
                  </a:lnTo>
                  <a:cubicBezTo>
                    <a:pt x="2956" y="0"/>
                    <a:pt x="3000" y="45"/>
                    <a:pt x="3000" y="100"/>
                  </a:cubicBezTo>
                  <a:cubicBezTo>
                    <a:pt x="3000" y="156"/>
                    <a:pt x="2956" y="200"/>
                    <a:pt x="2900" y="200"/>
                  </a:cubicBezTo>
                  <a:lnTo>
                    <a:pt x="2500" y="200"/>
                  </a:lnTo>
                  <a:cubicBezTo>
                    <a:pt x="2445" y="200"/>
                    <a:pt x="2400" y="156"/>
                    <a:pt x="2400" y="100"/>
                  </a:cubicBezTo>
                  <a:cubicBezTo>
                    <a:pt x="2400" y="45"/>
                    <a:pt x="2445" y="0"/>
                    <a:pt x="2500" y="0"/>
                  </a:cubicBezTo>
                  <a:close/>
                  <a:moveTo>
                    <a:pt x="3300" y="0"/>
                  </a:moveTo>
                  <a:lnTo>
                    <a:pt x="3460" y="0"/>
                  </a:lnTo>
                  <a:cubicBezTo>
                    <a:pt x="3516" y="0"/>
                    <a:pt x="3560" y="45"/>
                    <a:pt x="3560" y="100"/>
                  </a:cubicBezTo>
                  <a:cubicBezTo>
                    <a:pt x="3560" y="156"/>
                    <a:pt x="3516" y="200"/>
                    <a:pt x="3460" y="200"/>
                  </a:cubicBezTo>
                  <a:lnTo>
                    <a:pt x="3300" y="200"/>
                  </a:lnTo>
                  <a:cubicBezTo>
                    <a:pt x="3245" y="200"/>
                    <a:pt x="3200" y="156"/>
                    <a:pt x="3200" y="100"/>
                  </a:cubicBezTo>
                  <a:cubicBezTo>
                    <a:pt x="3200" y="45"/>
                    <a:pt x="3245" y="0"/>
                    <a:pt x="3300" y="0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Freeform 86">
              <a:extLst>
                <a:ext uri="{FF2B5EF4-FFF2-40B4-BE49-F238E27FC236}">
                  <a16:creationId xmlns:a16="http://schemas.microsoft.com/office/drawing/2014/main" xmlns="" id="{7FF395A9-E0A2-0507-A8CE-208597152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1478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8 h 37"/>
                <a:gd name="T4" fmla="*/ 18 w 37"/>
                <a:gd name="T5" fmla="*/ 37 h 37"/>
                <a:gd name="T6" fmla="*/ 0 w 37"/>
                <a:gd name="T7" fmla="*/ 18 h 37"/>
                <a:gd name="T8" fmla="*/ 18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xmlns="" id="{532A7055-39C8-0229-BD45-1DCCA93A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1478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8 h 37"/>
                <a:gd name="T4" fmla="*/ 18 w 37"/>
                <a:gd name="T5" fmla="*/ 37 h 37"/>
                <a:gd name="T6" fmla="*/ 0 w 37"/>
                <a:gd name="T7" fmla="*/ 18 h 37"/>
                <a:gd name="T8" fmla="*/ 18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" name="Rectangle 88">
              <a:extLst>
                <a:ext uri="{FF2B5EF4-FFF2-40B4-BE49-F238E27FC236}">
                  <a16:creationId xmlns:a16="http://schemas.microsoft.com/office/drawing/2014/main" xmlns="" id="{15B92D17-F558-B135-3AF3-446573BD8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1414"/>
              <a:ext cx="3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PMP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Freeform 89">
              <a:extLst>
                <a:ext uri="{FF2B5EF4-FFF2-40B4-BE49-F238E27FC236}">
                  <a16:creationId xmlns:a16="http://schemas.microsoft.com/office/drawing/2014/main" xmlns="" id="{DAFB32D9-D94A-CD15-38C5-CC9F5B7D7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3" y="1770"/>
              <a:ext cx="262" cy="15"/>
            </a:xfrm>
            <a:custGeom>
              <a:avLst/>
              <a:gdLst>
                <a:gd name="T0" fmla="*/ 100 w 3560"/>
                <a:gd name="T1" fmla="*/ 0 h 200"/>
                <a:gd name="T2" fmla="*/ 500 w 3560"/>
                <a:gd name="T3" fmla="*/ 0 h 200"/>
                <a:gd name="T4" fmla="*/ 600 w 3560"/>
                <a:gd name="T5" fmla="*/ 100 h 200"/>
                <a:gd name="T6" fmla="*/ 500 w 3560"/>
                <a:gd name="T7" fmla="*/ 200 h 200"/>
                <a:gd name="T8" fmla="*/ 100 w 3560"/>
                <a:gd name="T9" fmla="*/ 200 h 200"/>
                <a:gd name="T10" fmla="*/ 0 w 3560"/>
                <a:gd name="T11" fmla="*/ 100 h 200"/>
                <a:gd name="T12" fmla="*/ 100 w 3560"/>
                <a:gd name="T13" fmla="*/ 0 h 200"/>
                <a:gd name="T14" fmla="*/ 900 w 3560"/>
                <a:gd name="T15" fmla="*/ 0 h 200"/>
                <a:gd name="T16" fmla="*/ 1300 w 3560"/>
                <a:gd name="T17" fmla="*/ 0 h 200"/>
                <a:gd name="T18" fmla="*/ 1400 w 3560"/>
                <a:gd name="T19" fmla="*/ 100 h 200"/>
                <a:gd name="T20" fmla="*/ 1300 w 3560"/>
                <a:gd name="T21" fmla="*/ 200 h 200"/>
                <a:gd name="T22" fmla="*/ 900 w 3560"/>
                <a:gd name="T23" fmla="*/ 200 h 200"/>
                <a:gd name="T24" fmla="*/ 800 w 3560"/>
                <a:gd name="T25" fmla="*/ 100 h 200"/>
                <a:gd name="T26" fmla="*/ 900 w 3560"/>
                <a:gd name="T27" fmla="*/ 0 h 200"/>
                <a:gd name="T28" fmla="*/ 1700 w 3560"/>
                <a:gd name="T29" fmla="*/ 0 h 200"/>
                <a:gd name="T30" fmla="*/ 2100 w 3560"/>
                <a:gd name="T31" fmla="*/ 0 h 200"/>
                <a:gd name="T32" fmla="*/ 2200 w 3560"/>
                <a:gd name="T33" fmla="*/ 100 h 200"/>
                <a:gd name="T34" fmla="*/ 2100 w 3560"/>
                <a:gd name="T35" fmla="*/ 200 h 200"/>
                <a:gd name="T36" fmla="*/ 1700 w 3560"/>
                <a:gd name="T37" fmla="*/ 200 h 200"/>
                <a:gd name="T38" fmla="*/ 1600 w 3560"/>
                <a:gd name="T39" fmla="*/ 100 h 200"/>
                <a:gd name="T40" fmla="*/ 1700 w 3560"/>
                <a:gd name="T41" fmla="*/ 0 h 200"/>
                <a:gd name="T42" fmla="*/ 2500 w 3560"/>
                <a:gd name="T43" fmla="*/ 0 h 200"/>
                <a:gd name="T44" fmla="*/ 2900 w 3560"/>
                <a:gd name="T45" fmla="*/ 0 h 200"/>
                <a:gd name="T46" fmla="*/ 3000 w 3560"/>
                <a:gd name="T47" fmla="*/ 100 h 200"/>
                <a:gd name="T48" fmla="*/ 2900 w 3560"/>
                <a:gd name="T49" fmla="*/ 200 h 200"/>
                <a:gd name="T50" fmla="*/ 2500 w 3560"/>
                <a:gd name="T51" fmla="*/ 200 h 200"/>
                <a:gd name="T52" fmla="*/ 2400 w 3560"/>
                <a:gd name="T53" fmla="*/ 100 h 200"/>
                <a:gd name="T54" fmla="*/ 2500 w 3560"/>
                <a:gd name="T55" fmla="*/ 0 h 200"/>
                <a:gd name="T56" fmla="*/ 3300 w 3560"/>
                <a:gd name="T57" fmla="*/ 0 h 200"/>
                <a:gd name="T58" fmla="*/ 3460 w 3560"/>
                <a:gd name="T59" fmla="*/ 0 h 200"/>
                <a:gd name="T60" fmla="*/ 3560 w 3560"/>
                <a:gd name="T61" fmla="*/ 100 h 200"/>
                <a:gd name="T62" fmla="*/ 3460 w 3560"/>
                <a:gd name="T63" fmla="*/ 200 h 200"/>
                <a:gd name="T64" fmla="*/ 3300 w 3560"/>
                <a:gd name="T65" fmla="*/ 200 h 200"/>
                <a:gd name="T66" fmla="*/ 3200 w 3560"/>
                <a:gd name="T67" fmla="*/ 100 h 200"/>
                <a:gd name="T68" fmla="*/ 3300 w 3560"/>
                <a:gd name="T6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0" h="200">
                  <a:moveTo>
                    <a:pt x="100" y="0"/>
                  </a:moveTo>
                  <a:lnTo>
                    <a:pt x="500" y="0"/>
                  </a:lnTo>
                  <a:cubicBezTo>
                    <a:pt x="556" y="0"/>
                    <a:pt x="600" y="45"/>
                    <a:pt x="600" y="100"/>
                  </a:cubicBezTo>
                  <a:cubicBezTo>
                    <a:pt x="600" y="156"/>
                    <a:pt x="556" y="200"/>
                    <a:pt x="500" y="200"/>
                  </a:cubicBezTo>
                  <a:lnTo>
                    <a:pt x="100" y="200"/>
                  </a:lnTo>
                  <a:cubicBezTo>
                    <a:pt x="45" y="200"/>
                    <a:pt x="0" y="156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lose/>
                  <a:moveTo>
                    <a:pt x="900" y="0"/>
                  </a:moveTo>
                  <a:lnTo>
                    <a:pt x="1300" y="0"/>
                  </a:lnTo>
                  <a:cubicBezTo>
                    <a:pt x="1356" y="0"/>
                    <a:pt x="1400" y="45"/>
                    <a:pt x="1400" y="100"/>
                  </a:cubicBezTo>
                  <a:cubicBezTo>
                    <a:pt x="1400" y="156"/>
                    <a:pt x="1356" y="200"/>
                    <a:pt x="1300" y="200"/>
                  </a:cubicBezTo>
                  <a:lnTo>
                    <a:pt x="900" y="200"/>
                  </a:lnTo>
                  <a:cubicBezTo>
                    <a:pt x="845" y="200"/>
                    <a:pt x="800" y="156"/>
                    <a:pt x="800" y="100"/>
                  </a:cubicBezTo>
                  <a:cubicBezTo>
                    <a:pt x="800" y="45"/>
                    <a:pt x="845" y="0"/>
                    <a:pt x="900" y="0"/>
                  </a:cubicBezTo>
                  <a:close/>
                  <a:moveTo>
                    <a:pt x="1700" y="0"/>
                  </a:moveTo>
                  <a:lnTo>
                    <a:pt x="2100" y="0"/>
                  </a:lnTo>
                  <a:cubicBezTo>
                    <a:pt x="2156" y="0"/>
                    <a:pt x="2200" y="45"/>
                    <a:pt x="2200" y="100"/>
                  </a:cubicBezTo>
                  <a:cubicBezTo>
                    <a:pt x="2200" y="156"/>
                    <a:pt x="2156" y="200"/>
                    <a:pt x="2100" y="200"/>
                  </a:cubicBezTo>
                  <a:lnTo>
                    <a:pt x="1700" y="200"/>
                  </a:lnTo>
                  <a:cubicBezTo>
                    <a:pt x="1645" y="200"/>
                    <a:pt x="1600" y="156"/>
                    <a:pt x="1600" y="100"/>
                  </a:cubicBezTo>
                  <a:cubicBezTo>
                    <a:pt x="1600" y="45"/>
                    <a:pt x="1645" y="0"/>
                    <a:pt x="1700" y="0"/>
                  </a:cubicBezTo>
                  <a:close/>
                  <a:moveTo>
                    <a:pt x="2500" y="0"/>
                  </a:moveTo>
                  <a:lnTo>
                    <a:pt x="2900" y="0"/>
                  </a:lnTo>
                  <a:cubicBezTo>
                    <a:pt x="2956" y="0"/>
                    <a:pt x="3000" y="45"/>
                    <a:pt x="3000" y="100"/>
                  </a:cubicBezTo>
                  <a:cubicBezTo>
                    <a:pt x="3000" y="156"/>
                    <a:pt x="2956" y="200"/>
                    <a:pt x="2900" y="200"/>
                  </a:cubicBezTo>
                  <a:lnTo>
                    <a:pt x="2500" y="200"/>
                  </a:lnTo>
                  <a:cubicBezTo>
                    <a:pt x="2445" y="200"/>
                    <a:pt x="2400" y="156"/>
                    <a:pt x="2400" y="100"/>
                  </a:cubicBezTo>
                  <a:cubicBezTo>
                    <a:pt x="2400" y="45"/>
                    <a:pt x="2445" y="0"/>
                    <a:pt x="2500" y="0"/>
                  </a:cubicBezTo>
                  <a:close/>
                  <a:moveTo>
                    <a:pt x="3300" y="0"/>
                  </a:moveTo>
                  <a:lnTo>
                    <a:pt x="3460" y="0"/>
                  </a:lnTo>
                  <a:cubicBezTo>
                    <a:pt x="3516" y="0"/>
                    <a:pt x="3560" y="45"/>
                    <a:pt x="3560" y="100"/>
                  </a:cubicBezTo>
                  <a:cubicBezTo>
                    <a:pt x="3560" y="156"/>
                    <a:pt x="3516" y="200"/>
                    <a:pt x="3460" y="200"/>
                  </a:cubicBezTo>
                  <a:lnTo>
                    <a:pt x="3300" y="200"/>
                  </a:lnTo>
                  <a:cubicBezTo>
                    <a:pt x="3245" y="200"/>
                    <a:pt x="3200" y="156"/>
                    <a:pt x="3200" y="100"/>
                  </a:cubicBezTo>
                  <a:cubicBezTo>
                    <a:pt x="3200" y="45"/>
                    <a:pt x="3245" y="0"/>
                    <a:pt x="3300" y="0"/>
                  </a:cubicBezTo>
                  <a:close/>
                </a:path>
              </a:pathLst>
            </a:custGeom>
            <a:solidFill>
              <a:srgbClr val="4472C4"/>
            </a:solidFill>
            <a:ln w="0" cap="flat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9" name="Rectangle 90">
              <a:extLst>
                <a:ext uri="{FF2B5EF4-FFF2-40B4-BE49-F238E27FC236}">
                  <a16:creationId xmlns:a16="http://schemas.microsoft.com/office/drawing/2014/main" xmlns="" id="{1FF47442-A099-51F8-A11C-004774B48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1757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0" name="Rectangle 91">
              <a:extLst>
                <a:ext uri="{FF2B5EF4-FFF2-40B4-BE49-F238E27FC236}">
                  <a16:creationId xmlns:a16="http://schemas.microsoft.com/office/drawing/2014/main" xmlns="" id="{A74247B5-3634-9F79-0092-99BA99CFC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1757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1" name="Rectangle 92">
              <a:extLst>
                <a:ext uri="{FF2B5EF4-FFF2-40B4-BE49-F238E27FC236}">
                  <a16:creationId xmlns:a16="http://schemas.microsoft.com/office/drawing/2014/main" xmlns="" id="{B85687E5-7CA9-24A4-C6C8-262B9A0DB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1693"/>
              <a:ext cx="2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CC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Line 93">
              <a:extLst>
                <a:ext uri="{FF2B5EF4-FFF2-40B4-BE49-F238E27FC236}">
                  <a16:creationId xmlns:a16="http://schemas.microsoft.com/office/drawing/2014/main" xmlns="" id="{0E762BCA-CB2E-65AB-08D0-D073D2DCB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059"/>
              <a:ext cx="248" cy="0"/>
            </a:xfrm>
            <a:prstGeom prst="line">
              <a:avLst/>
            </a:prstGeom>
            <a:noFill/>
            <a:ln w="238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3" name="Rectangle 94">
              <a:extLst>
                <a:ext uri="{FF2B5EF4-FFF2-40B4-BE49-F238E27FC236}">
                  <a16:creationId xmlns:a16="http://schemas.microsoft.com/office/drawing/2014/main" xmlns="" id="{72BDFFB8-FE70-CE41-7A6A-D995EE37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38"/>
              <a:ext cx="39" cy="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4" name="Rectangle 95">
              <a:extLst>
                <a:ext uri="{FF2B5EF4-FFF2-40B4-BE49-F238E27FC236}">
                  <a16:creationId xmlns:a16="http://schemas.microsoft.com/office/drawing/2014/main" xmlns="" id="{96230F3E-C24B-AB2D-1AD1-B0F945A80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38"/>
              <a:ext cx="39" cy="39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5" name="Rectangle 96">
              <a:extLst>
                <a:ext uri="{FF2B5EF4-FFF2-40B4-BE49-F238E27FC236}">
                  <a16:creationId xmlns:a16="http://schemas.microsoft.com/office/drawing/2014/main" xmlns="" id="{B689EDD4-7EA1-E92D-8994-70CA84D3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1975"/>
              <a:ext cx="7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AguaSbra</a:t>
              </a:r>
              <a:endParaRPr kumimoji="0" lang="es-AR" altLang="es-A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97">
              <a:extLst>
                <a:ext uri="{FF2B5EF4-FFF2-40B4-BE49-F238E27FC236}">
                  <a16:creationId xmlns:a16="http://schemas.microsoft.com/office/drawing/2014/main" xmlns="" id="{50563B3A-4A9E-CE52-012A-87616FACD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167"/>
              <a:ext cx="1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Agua (mm) 2022</a:t>
              </a:r>
              <a:endParaRPr kumimoji="0" lang="es-AR" altLang="es-A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98">
              <a:extLst>
                <a:ext uri="{FF2B5EF4-FFF2-40B4-BE49-F238E27FC236}">
                  <a16:creationId xmlns:a16="http://schemas.microsoft.com/office/drawing/2014/main" xmlns="" id="{052467B8-9EBC-7C72-F7FC-99188365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" y="2816"/>
              <a:ext cx="11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150 mm 58%AU</a:t>
              </a:r>
              <a:endParaRPr kumimoji="0" lang="es-AR" altLang="es-A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B76575D-13A5-2F8B-86C5-3306B96AAE29}"/>
              </a:ext>
            </a:extLst>
          </p:cNvPr>
          <p:cNvSpPr txBox="1"/>
          <p:nvPr/>
        </p:nvSpPr>
        <p:spPr>
          <a:xfrm>
            <a:off x="1523586" y="-101491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PRECIPITACIONES SEGUN CLIMATOLOGIA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1A3ABD1-5EA4-9302-2B99-7D40BF6E4547}"/>
              </a:ext>
            </a:extLst>
          </p:cNvPr>
          <p:cNvSpPr txBox="1"/>
          <p:nvPr/>
        </p:nvSpPr>
        <p:spPr>
          <a:xfrm>
            <a:off x="0" y="5113798"/>
            <a:ext cx="11869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Las lluvias hasta V7 resultaron extremadamente </a:t>
            </a:r>
            <a:r>
              <a:rPr lang="es-AR" altLang="es-AR" sz="2400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heterogeneas</a:t>
            </a: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según clima de San Pedro. Durante V7 a V13 fueron normales en 2021/22 o excepcionales en 2022/23. El período crítico resulto seco (2021/22) o extremadamente seco (2022/23), mientras que el llenado fue muy húmedo en 2021/22 y seco en 2022/23 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D82206C-1E71-E6A7-3924-D2C2DD5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32" y="544840"/>
            <a:ext cx="7146072" cy="44843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D254570-4B6B-CBB5-384D-63524FFD4C01}"/>
              </a:ext>
            </a:extLst>
          </p:cNvPr>
          <p:cNvSpPr txBox="1"/>
          <p:nvPr/>
        </p:nvSpPr>
        <p:spPr>
          <a:xfrm>
            <a:off x="5328137" y="2392189"/>
            <a:ext cx="36751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Lluvias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(mm)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V3V7	                 15  y    0 mm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V7-V13	                 46 y 180 mm	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crítico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(R1-R2)      44 y    5 mm	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Llenado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efectivo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134 y 31mm	</a:t>
            </a:r>
          </a:p>
        </p:txBody>
      </p:sp>
    </p:spTree>
    <p:extLst>
      <p:ext uri="{BB962C8B-B14F-4D97-AF65-F5344CB8AC3E}">
        <p14:creationId xmlns:p14="http://schemas.microsoft.com/office/powerpoint/2010/main" val="16639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71EBBD1-53BF-77FC-A88E-E6DFC911E360}"/>
              </a:ext>
            </a:extLst>
          </p:cNvPr>
          <p:cNvSpPr txBox="1"/>
          <p:nvPr/>
        </p:nvSpPr>
        <p:spPr>
          <a:xfrm>
            <a:off x="1" y="-50275"/>
            <a:ext cx="1052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EVOLUCION DE LA TEMPERATURA Y FENOLOGIA</a:t>
            </a:r>
          </a:p>
        </p:txBody>
      </p:sp>
      <p:grpSp>
        <p:nvGrpSpPr>
          <p:cNvPr id="6" name="11 Grupo">
            <a:extLst>
              <a:ext uri="{FF2B5EF4-FFF2-40B4-BE49-F238E27FC236}">
                <a16:creationId xmlns:a16="http://schemas.microsoft.com/office/drawing/2014/main" xmlns="" id="{9182D692-184D-B1E5-04A0-A9F1AD0263D6}"/>
              </a:ext>
            </a:extLst>
          </p:cNvPr>
          <p:cNvGrpSpPr>
            <a:grpSpLocks/>
          </p:cNvGrpSpPr>
          <p:nvPr/>
        </p:nvGrpSpPr>
        <p:grpSpPr bwMode="auto">
          <a:xfrm>
            <a:off x="9028174" y="5050623"/>
            <a:ext cx="3204088" cy="473865"/>
            <a:chOff x="236114" y="6232960"/>
            <a:chExt cx="3207023" cy="477093"/>
          </a:xfrm>
        </p:grpSpPr>
        <p:sp>
          <p:nvSpPr>
            <p:cNvPr id="7" name="12 CuadroTexto">
              <a:extLst>
                <a:ext uri="{FF2B5EF4-FFF2-40B4-BE49-F238E27FC236}">
                  <a16:creationId xmlns:a16="http://schemas.microsoft.com/office/drawing/2014/main" xmlns="" id="{865741A4-3674-471B-8017-A4A1B7CF8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xmlns="" id="{C6A3975D-AEEA-E35B-FD6A-D156E0C42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 descr="nitobe_logo">
              <a:extLst>
                <a:ext uri="{FF2B5EF4-FFF2-40B4-BE49-F238E27FC236}">
                  <a16:creationId xmlns:a16="http://schemas.microsoft.com/office/drawing/2014/main" xmlns="" id="{138FB2E3-AFE1-45C0-F962-A68505996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3411AC4-EDB8-924F-2B5E-C18CD353FF2D}"/>
              </a:ext>
            </a:extLst>
          </p:cNvPr>
          <p:cNvSpPr txBox="1"/>
          <p:nvPr/>
        </p:nvSpPr>
        <p:spPr>
          <a:xfrm>
            <a:off x="5048889" y="4916834"/>
            <a:ext cx="3494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IET V3-V7=        12.5 y 18.7 °C</a:t>
            </a:r>
          </a:p>
          <a:p>
            <a:r>
              <a:rPr lang="en-US" dirty="0"/>
              <a:t>      V7-V13=       26.6 y 15.6 °C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P </a:t>
            </a:r>
            <a:r>
              <a:rPr lang="en-US" dirty="0" err="1">
                <a:solidFill>
                  <a:srgbClr val="FF0000"/>
                </a:solidFill>
              </a:rPr>
              <a:t>crítico</a:t>
            </a:r>
            <a:r>
              <a:rPr lang="en-US" dirty="0">
                <a:solidFill>
                  <a:srgbClr val="FF0000"/>
                </a:solidFill>
              </a:rPr>
              <a:t>=      2.6 y 35.9 °C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Llenado</a:t>
            </a:r>
            <a:r>
              <a:rPr lang="en-US" dirty="0">
                <a:solidFill>
                  <a:srgbClr val="FF0000"/>
                </a:solidFill>
              </a:rPr>
              <a:t>=        0°C y 66.1 °C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D82E1A1B-4F61-0F09-D0ED-EFD0C6A1BB0C}"/>
              </a:ext>
            </a:extLst>
          </p:cNvPr>
          <p:cNvGrpSpPr/>
          <p:nvPr/>
        </p:nvGrpSpPr>
        <p:grpSpPr>
          <a:xfrm>
            <a:off x="6096000" y="418526"/>
            <a:ext cx="5634028" cy="3526369"/>
            <a:chOff x="6096000" y="418526"/>
            <a:chExt cx="5634028" cy="3526369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xmlns="" id="{BCF94FF3-6F61-4EEA-E94D-D5C7E7FFD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18526"/>
              <a:ext cx="5634028" cy="3526369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3A5B350C-68FD-5B56-5B28-AC40770C8F5F}"/>
                </a:ext>
              </a:extLst>
            </p:cNvPr>
            <p:cNvSpPr txBox="1"/>
            <p:nvPr/>
          </p:nvSpPr>
          <p:spPr>
            <a:xfrm>
              <a:off x="7381508" y="2366774"/>
              <a:ext cx="367521" cy="282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Ve</a:t>
              </a:r>
              <a:endParaRPr lang="en-US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5A084DAB-2BA9-F0CF-B9D9-823CB5FDBCAE}"/>
                </a:ext>
              </a:extLst>
            </p:cNvPr>
            <p:cNvSpPr txBox="1"/>
            <p:nvPr/>
          </p:nvSpPr>
          <p:spPr>
            <a:xfrm>
              <a:off x="7741279" y="2386914"/>
              <a:ext cx="376072" cy="282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761EAE2F-1392-94D1-A6AB-6C5317688AD9}"/>
                </a:ext>
              </a:extLst>
            </p:cNvPr>
            <p:cNvSpPr txBox="1"/>
            <p:nvPr/>
          </p:nvSpPr>
          <p:spPr>
            <a:xfrm>
              <a:off x="8058653" y="2405191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V7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CC7EAB84-D280-A51B-4BC4-A3B836EFAB89}"/>
                </a:ext>
              </a:extLst>
            </p:cNvPr>
            <p:cNvSpPr txBox="1"/>
            <p:nvPr/>
          </p:nvSpPr>
          <p:spPr>
            <a:xfrm>
              <a:off x="9152937" y="238691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R1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5FF1CDC2-1688-4939-5164-99D30CC83918}"/>
                </a:ext>
              </a:extLst>
            </p:cNvPr>
            <p:cNvSpPr txBox="1"/>
            <p:nvPr/>
          </p:nvSpPr>
          <p:spPr>
            <a:xfrm>
              <a:off x="9651687" y="240519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R2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36D77DA2-FC8D-C3AE-C1E1-55D87CE0DAED}"/>
                </a:ext>
              </a:extLst>
            </p:cNvPr>
            <p:cNvSpPr txBox="1"/>
            <p:nvPr/>
          </p:nvSpPr>
          <p:spPr>
            <a:xfrm>
              <a:off x="10526883" y="24089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R6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E1A82503-7277-C29B-AA5E-E0B17A8B63A0}"/>
                </a:ext>
              </a:extLst>
            </p:cNvPr>
            <p:cNvSpPr txBox="1"/>
            <p:nvPr/>
          </p:nvSpPr>
          <p:spPr>
            <a:xfrm>
              <a:off x="8419172" y="2365270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V13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1E29777B-8393-D0CF-5E42-6E31A28A9D2C}"/>
              </a:ext>
            </a:extLst>
          </p:cNvPr>
          <p:cNvGrpSpPr/>
          <p:nvPr/>
        </p:nvGrpSpPr>
        <p:grpSpPr>
          <a:xfrm>
            <a:off x="44638" y="411266"/>
            <a:ext cx="5993758" cy="3601836"/>
            <a:chOff x="44638" y="411266"/>
            <a:chExt cx="5993758" cy="3601836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xmlns="" id="{907A2BAE-6B64-D3F2-A1FA-54410BD23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38" y="411266"/>
              <a:ext cx="5993758" cy="3601836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64802B2A-0883-2328-27DB-37A367AF0B6D}"/>
                </a:ext>
              </a:extLst>
            </p:cNvPr>
            <p:cNvSpPr txBox="1"/>
            <p:nvPr/>
          </p:nvSpPr>
          <p:spPr>
            <a:xfrm>
              <a:off x="1538075" y="2289526"/>
              <a:ext cx="367521" cy="282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Ve</a:t>
              </a:r>
              <a:endParaRPr lang="en-US" dirty="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7414994E-5445-35E0-C358-C70D8DB47455}"/>
                </a:ext>
              </a:extLst>
            </p:cNvPr>
            <p:cNvSpPr txBox="1"/>
            <p:nvPr/>
          </p:nvSpPr>
          <p:spPr>
            <a:xfrm>
              <a:off x="1830633" y="2289526"/>
              <a:ext cx="376072" cy="282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V3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84C7D84E-0A1B-5EC4-66DB-3E044A6C3D80}"/>
                </a:ext>
              </a:extLst>
            </p:cNvPr>
            <p:cNvSpPr txBox="1"/>
            <p:nvPr/>
          </p:nvSpPr>
          <p:spPr>
            <a:xfrm>
              <a:off x="2153287" y="228632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V7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9EB74434-1EF1-02CD-5BE2-9A27F323CA33}"/>
                </a:ext>
              </a:extLst>
            </p:cNvPr>
            <p:cNvSpPr txBox="1"/>
            <p:nvPr/>
          </p:nvSpPr>
          <p:spPr>
            <a:xfrm>
              <a:off x="3247836" y="2299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R1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xmlns="" id="{C625D607-A2FF-89AA-4168-B6374BE909E1}"/>
                </a:ext>
              </a:extLst>
            </p:cNvPr>
            <p:cNvSpPr txBox="1"/>
            <p:nvPr/>
          </p:nvSpPr>
          <p:spPr>
            <a:xfrm>
              <a:off x="3573603" y="2319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R2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A5569068-D90C-855D-6304-28CBBBA36532}"/>
                </a:ext>
              </a:extLst>
            </p:cNvPr>
            <p:cNvSpPr txBox="1"/>
            <p:nvPr/>
          </p:nvSpPr>
          <p:spPr>
            <a:xfrm>
              <a:off x="4774428" y="22993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R6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AA084532-45AA-168C-B574-92ECDC03B688}"/>
                </a:ext>
              </a:extLst>
            </p:cNvPr>
            <p:cNvSpPr txBox="1"/>
            <p:nvPr/>
          </p:nvSpPr>
          <p:spPr>
            <a:xfrm>
              <a:off x="2441750" y="2299388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V13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DB9AA1D-C1CB-B169-B64C-3DD0B23E1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62" y="2943405"/>
            <a:ext cx="5049012" cy="316839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C8C11DF1-AA9A-55A6-AAB9-039BF7A81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957" y="511251"/>
            <a:ext cx="8843772" cy="436778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2AE3E4D-4BFA-CC9B-9F08-69F2221BA06F}"/>
              </a:ext>
            </a:extLst>
          </p:cNvPr>
          <p:cNvSpPr txBox="1"/>
          <p:nvPr/>
        </p:nvSpPr>
        <p:spPr>
          <a:xfrm>
            <a:off x="44638" y="5735753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El 2021/22 resultó más cálido en etapas vegetativas (V7-V13) y el 2022/23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en etapas reproductivas. Los IET resultaron excepcionales para la serie histórica.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Solo para P. crítico del 2021/22 se registraron antecedente en la serie histórica (frecuencia 0.20)</a:t>
            </a:r>
          </a:p>
        </p:txBody>
      </p:sp>
    </p:spTree>
    <p:extLst>
      <p:ext uri="{BB962C8B-B14F-4D97-AF65-F5344CB8AC3E}">
        <p14:creationId xmlns:p14="http://schemas.microsoft.com/office/powerpoint/2010/main" val="19313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E66102D9-091E-7EA1-F1E5-E527566E3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64166"/>
              </p:ext>
            </p:extLst>
          </p:nvPr>
        </p:nvGraphicFramePr>
        <p:xfrm>
          <a:off x="1381248" y="565659"/>
          <a:ext cx="8596311" cy="363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229">
                  <a:extLst>
                    <a:ext uri="{9D8B030D-6E8A-4147-A177-3AD203B41FA5}">
                      <a16:colId xmlns:a16="http://schemas.microsoft.com/office/drawing/2014/main" xmlns="" val="182700373"/>
                    </a:ext>
                  </a:extLst>
                </a:gridCol>
                <a:gridCol w="2856645">
                  <a:extLst>
                    <a:ext uri="{9D8B030D-6E8A-4147-A177-3AD203B41FA5}">
                      <a16:colId xmlns:a16="http://schemas.microsoft.com/office/drawing/2014/main" xmlns="" val="26840129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261695754"/>
                    </a:ext>
                  </a:extLst>
                </a:gridCol>
              </a:tblGrid>
              <a:tr h="453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041740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Agua </a:t>
                      </a:r>
                      <a:r>
                        <a:rPr lang="en-US" dirty="0" err="1"/>
                        <a:t>perfil</a:t>
                      </a:r>
                      <a:r>
                        <a:rPr lang="en-US" dirty="0"/>
                        <a:t> a la </a:t>
                      </a:r>
                      <a:r>
                        <a:rPr lang="en-US" dirty="0" err="1"/>
                        <a:t>siembra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46826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Pp V3-V7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8995575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Pp V7-V13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059866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Pp P. </a:t>
                      </a:r>
                      <a:r>
                        <a:rPr lang="en-US" dirty="0" err="1"/>
                        <a:t>crítico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892590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Pp </a:t>
                      </a:r>
                      <a:r>
                        <a:rPr lang="en-US" dirty="0" err="1"/>
                        <a:t>Llenado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296216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IET V3-V7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052680"/>
                  </a:ext>
                </a:extLst>
              </a:tr>
              <a:tr h="453827">
                <a:tc>
                  <a:txBody>
                    <a:bodyPr/>
                    <a:lstStyle/>
                    <a:p>
                      <a:r>
                        <a:rPr lang="en-US" dirty="0"/>
                        <a:t>IET V7-V13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516891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3CA29E25-9F87-8C12-A6D6-39B51F86E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96681"/>
              </p:ext>
            </p:extLst>
          </p:nvPr>
        </p:nvGraphicFramePr>
        <p:xfrm>
          <a:off x="1381247" y="4205674"/>
          <a:ext cx="85963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xmlns="" val="259161700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2487753073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100897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IET P.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crítico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47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IET </a:t>
                      </a:r>
                      <a:r>
                        <a:rPr lang="en-US" dirty="0" err="1"/>
                        <a:t>Llenado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41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144641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61B9E29-5235-369E-0EA2-50B1833210FD}"/>
              </a:ext>
            </a:extLst>
          </p:cNvPr>
          <p:cNvSpPr txBox="1"/>
          <p:nvPr/>
        </p:nvSpPr>
        <p:spPr>
          <a:xfrm>
            <a:off x="270927" y="0"/>
            <a:ext cx="1114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meteorolgía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comparada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ambas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campañas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68C265A-B4CA-7CC6-20B7-0F95E4F4B7BC}"/>
              </a:ext>
            </a:extLst>
          </p:cNvPr>
          <p:cNvSpPr txBox="1"/>
          <p:nvPr/>
        </p:nvSpPr>
        <p:spPr>
          <a:xfrm>
            <a:off x="0" y="5072896"/>
            <a:ext cx="1200975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2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 campaña 2021/22 presentó limitaciones hídricas durante las etapas vegetativas tempranas y el período crítico y algunos golpes de calor durante la elongación de los entrenudos (vegetativo tardío). La campaña 2022/23 resultó muy restrictiva en términos hídricos no solo en etapas vegetativas tempranas sino también durante el periodo critico y llenado (etapas reproductivas) sumado a los golpes de calor en estas dos etapas.</a:t>
            </a:r>
          </a:p>
        </p:txBody>
      </p:sp>
    </p:spTree>
    <p:extLst>
      <p:ext uri="{BB962C8B-B14F-4D97-AF65-F5344CB8AC3E}">
        <p14:creationId xmlns:p14="http://schemas.microsoft.com/office/powerpoint/2010/main" val="19795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68733E9-3769-758C-9D5C-3E1B4C9BBF82}"/>
              </a:ext>
            </a:extLst>
          </p:cNvPr>
          <p:cNvSpPr txBox="1"/>
          <p:nvPr/>
        </p:nvSpPr>
        <p:spPr>
          <a:xfrm>
            <a:off x="1714632" y="0"/>
            <a:ext cx="89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PRODUCCION DE MACOLLOS F X 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C79853B-24E2-2DA2-3CDF-AE61CF5ED97E}"/>
              </a:ext>
            </a:extLst>
          </p:cNvPr>
          <p:cNvSpPr txBox="1"/>
          <p:nvPr/>
        </p:nvSpPr>
        <p:spPr>
          <a:xfrm>
            <a:off x="5982896" y="4629576"/>
            <a:ext cx="5339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es-AR" altLang="es-A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 baja oferta de agua y los golpes de calor limitaron la fertilidad de los macollos</a:t>
            </a:r>
          </a:p>
        </p:txBody>
      </p:sp>
      <p:grpSp>
        <p:nvGrpSpPr>
          <p:cNvPr id="7" name="11 Grupo">
            <a:extLst>
              <a:ext uri="{FF2B5EF4-FFF2-40B4-BE49-F238E27FC236}">
                <a16:creationId xmlns:a16="http://schemas.microsoft.com/office/drawing/2014/main" xmlns="" id="{E4EEDBF0-B5B2-7349-3463-8819F9054E7C}"/>
              </a:ext>
            </a:extLst>
          </p:cNvPr>
          <p:cNvGrpSpPr>
            <a:grpSpLocks/>
          </p:cNvGrpSpPr>
          <p:nvPr/>
        </p:nvGrpSpPr>
        <p:grpSpPr bwMode="auto">
          <a:xfrm>
            <a:off x="8652841" y="6387359"/>
            <a:ext cx="3204088" cy="473865"/>
            <a:chOff x="236114" y="6232960"/>
            <a:chExt cx="3207023" cy="477093"/>
          </a:xfrm>
        </p:grpSpPr>
        <p:sp>
          <p:nvSpPr>
            <p:cNvPr id="8" name="12 CuadroTexto">
              <a:extLst>
                <a:ext uri="{FF2B5EF4-FFF2-40B4-BE49-F238E27FC236}">
                  <a16:creationId xmlns:a16="http://schemas.microsoft.com/office/drawing/2014/main" xmlns="" id="{C4E3E821-4D4B-8F73-E110-371FD065D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822" y="6307218"/>
              <a:ext cx="1720315" cy="4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4572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9144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3716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28800" defTabSz="4572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Dr. Gustavo Maddonni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FA-UBA-IFEVA-CONICET</a:t>
              </a: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xmlns="" id="{39E5F9B9-CDC3-422F-8405-7695C4EDC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1" t="18195" r="61806" b="73410"/>
            <a:stretch>
              <a:fillRect/>
            </a:stretch>
          </p:blipFill>
          <p:spPr bwMode="auto">
            <a:xfrm>
              <a:off x="919337" y="6232960"/>
              <a:ext cx="825431" cy="430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3" descr="nitobe_logo">
              <a:extLst>
                <a:ext uri="{FF2B5EF4-FFF2-40B4-BE49-F238E27FC236}">
                  <a16:creationId xmlns:a16="http://schemas.microsoft.com/office/drawing/2014/main" xmlns="" id="{1F7D29BB-9E05-1BAE-C952-A93319974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14" y="6236450"/>
              <a:ext cx="414988" cy="47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CC59300-9141-C12A-7727-AA73E9B1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661"/>
            <a:ext cx="5665567" cy="35936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6DEE2EB-6AF8-CEAC-F2A9-C9B1CB6DA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946"/>
          <a:stretch/>
        </p:blipFill>
        <p:spPr>
          <a:xfrm>
            <a:off x="6109" y="4125308"/>
            <a:ext cx="1808769" cy="268976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7A892E0A-5CA7-38CE-4005-B3B505A85309}"/>
              </a:ext>
            </a:extLst>
          </p:cNvPr>
          <p:cNvGrpSpPr/>
          <p:nvPr/>
        </p:nvGrpSpPr>
        <p:grpSpPr>
          <a:xfrm>
            <a:off x="2286291" y="4265074"/>
            <a:ext cx="2947568" cy="2550003"/>
            <a:chOff x="8754056" y="1518364"/>
            <a:chExt cx="3090031" cy="334336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BB02738E-357E-A9E8-B459-8839507C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5753" y="3569275"/>
              <a:ext cx="1695450" cy="495300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2B6A270C-76F5-4293-92A4-DF0388E6C0EC}"/>
                </a:ext>
              </a:extLst>
            </p:cNvPr>
            <p:cNvGrpSpPr/>
            <p:nvPr/>
          </p:nvGrpSpPr>
          <p:grpSpPr>
            <a:xfrm>
              <a:off x="8754056" y="1518364"/>
              <a:ext cx="3090031" cy="3343365"/>
              <a:chOff x="8850785" y="1562647"/>
              <a:chExt cx="3090031" cy="3343365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xmlns="" id="{961D22AC-F769-94B8-0E8E-39819AA69E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344" t="19490" r="62812" b="25003"/>
              <a:stretch/>
            </p:blipFill>
            <p:spPr>
              <a:xfrm>
                <a:off x="8850785" y="1562647"/>
                <a:ext cx="3090031" cy="3343365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xmlns="" id="{ADCBD65C-81E4-9B8E-27E6-D28CA5386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0601" t="17928" r="10891" b="74846"/>
              <a:stretch/>
            </p:blipFill>
            <p:spPr>
              <a:xfrm>
                <a:off x="9987396" y="1602203"/>
                <a:ext cx="1795374" cy="394068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2B91F0CB-C790-9805-6B55-D4B78428996F}"/>
                </a:ext>
              </a:extLst>
            </p:cNvPr>
            <p:cNvSpPr/>
            <p:nvPr/>
          </p:nvSpPr>
          <p:spPr>
            <a:xfrm>
              <a:off x="9409182" y="1996271"/>
              <a:ext cx="453738" cy="217994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 w="3810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1E3B25B6-4453-4BF4-DDCA-CFC18408C11B}"/>
                </a:ext>
              </a:extLst>
            </p:cNvPr>
            <p:cNvSpPr/>
            <p:nvPr/>
          </p:nvSpPr>
          <p:spPr>
            <a:xfrm>
              <a:off x="9882957" y="1996271"/>
              <a:ext cx="453738" cy="2179947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3810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78A3DC3A-C317-1E9E-E0F5-DDA4714707CC}"/>
                </a:ext>
              </a:extLst>
            </p:cNvPr>
            <p:cNvSpPr/>
            <p:nvPr/>
          </p:nvSpPr>
          <p:spPr>
            <a:xfrm>
              <a:off x="10399239" y="1996271"/>
              <a:ext cx="453738" cy="2179947"/>
            </a:xfrm>
            <a:prstGeom prst="rect">
              <a:avLst/>
            </a:prstGeom>
            <a:solidFill>
              <a:schemeClr val="accent6">
                <a:lumMod val="50000"/>
                <a:alpha val="18000"/>
              </a:schemeClr>
            </a:solidFill>
            <a:ln w="3810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004FE33A-153B-5F3F-4E41-75D56A2BA1B3}"/>
                </a:ext>
              </a:extLst>
            </p:cNvPr>
            <p:cNvSpPr/>
            <p:nvPr/>
          </p:nvSpPr>
          <p:spPr>
            <a:xfrm>
              <a:off x="10889560" y="1996271"/>
              <a:ext cx="453738" cy="2179947"/>
            </a:xfrm>
            <a:prstGeom prst="rect">
              <a:avLst/>
            </a:prstGeom>
            <a:solidFill>
              <a:srgbClr val="002060">
                <a:alpha val="32000"/>
              </a:srgbClr>
            </a:solidFill>
            <a:ln w="3810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B9211298-71E2-C8A3-75D2-7E96C450C188}"/>
              </a:ext>
            </a:extLst>
          </p:cNvPr>
          <p:cNvGrpSpPr/>
          <p:nvPr/>
        </p:nvGrpSpPr>
        <p:grpSpPr>
          <a:xfrm>
            <a:off x="6095999" y="521726"/>
            <a:ext cx="5472545" cy="3703634"/>
            <a:chOff x="6096000" y="521726"/>
            <a:chExt cx="5242182" cy="360358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BE510C5B-0B12-912A-FA85-BE8566D2B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521726"/>
              <a:ext cx="5242182" cy="3603582"/>
            </a:xfrm>
            <a:prstGeom prst="rect">
              <a:avLst/>
            </a:prstGeom>
          </p:spPr>
        </p:pic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8C2480E6-3199-21AC-E694-754D6F606110}"/>
                </a:ext>
              </a:extLst>
            </p:cNvPr>
            <p:cNvCxnSpPr/>
            <p:nvPr/>
          </p:nvCxnSpPr>
          <p:spPr>
            <a:xfrm>
              <a:off x="6761018" y="2722416"/>
              <a:ext cx="0" cy="13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4AAC076F-2C2D-DA94-1732-64F264FBFEA9}"/>
                </a:ext>
              </a:extLst>
            </p:cNvPr>
            <p:cNvCxnSpPr/>
            <p:nvPr/>
          </p:nvCxnSpPr>
          <p:spPr>
            <a:xfrm>
              <a:off x="8327613" y="2722417"/>
              <a:ext cx="0" cy="13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74569C49-05CE-2692-75BA-38CB80DA1DFE}"/>
                </a:ext>
              </a:extLst>
            </p:cNvPr>
            <p:cNvCxnSpPr/>
            <p:nvPr/>
          </p:nvCxnSpPr>
          <p:spPr>
            <a:xfrm>
              <a:off x="9761632" y="2722418"/>
              <a:ext cx="0" cy="13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3453</TotalTime>
  <Words>980</Words>
  <Application>Microsoft Office PowerPoint</Application>
  <PresentationFormat>Panorámica</PresentationFormat>
  <Paragraphs>166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Oswald</vt:lpstr>
      <vt:lpstr>Tahoma</vt:lpstr>
      <vt:lpstr>Trebuchet MS</vt:lpstr>
      <vt:lpstr>Wingdings</vt:lpstr>
      <vt:lpstr>Wingdings 3</vt:lpstr>
      <vt:lpstr>Faceta</vt:lpstr>
      <vt:lpstr>Presentación de PowerPoint</vt:lpstr>
      <vt:lpstr>GET Red ultra baja densidad de maíz:  Objetivos</vt:lpstr>
      <vt:lpstr>GET Red ultra baja densidad de maíz:  Protocolo común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 Maddonni Curia</dc:creator>
  <cp:lastModifiedBy>Matías Ermacora</cp:lastModifiedBy>
  <cp:revision>127</cp:revision>
  <dcterms:created xsi:type="dcterms:W3CDTF">2021-05-05T13:03:25Z</dcterms:created>
  <dcterms:modified xsi:type="dcterms:W3CDTF">2023-07-20T19:20:29Z</dcterms:modified>
</cp:coreProperties>
</file>